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7" r:id="rId4"/>
  </p:sldMasterIdLst>
  <p:notesMasterIdLst>
    <p:notesMasterId r:id="rId25"/>
  </p:notesMasterIdLst>
  <p:handoutMasterIdLst>
    <p:handoutMasterId r:id="rId26"/>
  </p:handoutMasterIdLst>
  <p:sldIdLst>
    <p:sldId id="263" r:id="rId5"/>
    <p:sldId id="404" r:id="rId6"/>
    <p:sldId id="405" r:id="rId7"/>
    <p:sldId id="420" r:id="rId8"/>
    <p:sldId id="427" r:id="rId9"/>
    <p:sldId id="428" r:id="rId10"/>
    <p:sldId id="426" r:id="rId11"/>
    <p:sldId id="429" r:id="rId12"/>
    <p:sldId id="408" r:id="rId13"/>
    <p:sldId id="409" r:id="rId14"/>
    <p:sldId id="415" r:id="rId15"/>
    <p:sldId id="423" r:id="rId16"/>
    <p:sldId id="410" r:id="rId17"/>
    <p:sldId id="411" r:id="rId18"/>
    <p:sldId id="419" r:id="rId19"/>
    <p:sldId id="418" r:id="rId20"/>
    <p:sldId id="416" r:id="rId21"/>
    <p:sldId id="424" r:id="rId22"/>
    <p:sldId id="430" r:id="rId23"/>
    <p:sldId id="42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ryl Belford" initials="CB" lastIdx="1" clrIdx="0">
    <p:extLst>
      <p:ext uri="{19B8F6BF-5375-455C-9EA6-DF929625EA0E}">
        <p15:presenceInfo xmlns:p15="http://schemas.microsoft.com/office/powerpoint/2012/main" userId="S::c.belford@keele.ac.uk::757ed2cb-198e-44ef-80b6-35ceb9752d8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6E71"/>
    <a:srgbClr val="422621"/>
    <a:srgbClr val="8D8C93"/>
    <a:srgbClr val="FFFEF0"/>
    <a:srgbClr val="FFFD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576"/>
    <p:restoredTop sz="86402"/>
  </p:normalViewPr>
  <p:slideViewPr>
    <p:cSldViewPr snapToGrid="0" snapToObjects="1" showGuides="1">
      <p:cViewPr varScale="1">
        <p:scale>
          <a:sx n="64" d="100"/>
          <a:sy n="64" d="100"/>
        </p:scale>
        <p:origin x="228" y="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48" d="100"/>
          <a:sy n="148" d="100"/>
        </p:scale>
        <p:origin x="404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Turner" userId="8f6da523-1cf2-4ec6-83cd-1ac3b49fc608" providerId="ADAL" clId="{4C4D2F85-2675-4A13-A147-72BB2C4967F0}"/>
    <pc:docChg chg="custSel">
      <pc:chgData name="Mark Turner" userId="8f6da523-1cf2-4ec6-83cd-1ac3b49fc608" providerId="ADAL" clId="{4C4D2F85-2675-4A13-A147-72BB2C4967F0}" dt="2023-09-20T07:19:31.836" v="0" actId="1592"/>
      <pc:docMkLst>
        <pc:docMk/>
      </pc:docMkLst>
      <pc:sldChg chg="delCm">
        <pc:chgData name="Mark Turner" userId="8f6da523-1cf2-4ec6-83cd-1ac3b49fc608" providerId="ADAL" clId="{4C4D2F85-2675-4A13-A147-72BB2C4967F0}" dt="2023-09-20T07:19:31.836" v="0" actId="1592"/>
        <pc:sldMkLst>
          <pc:docMk/>
          <pc:sldMk cId="4212411473" sldId="263"/>
        </pc:sldMkLst>
      </pc:sldChg>
    </pc:docChg>
  </pc:docChgLst>
  <pc:docChgLst>
    <pc:chgData name="Cheryl Belford" userId="757ed2cb-198e-44ef-80b6-35ceb9752d87" providerId="ADAL" clId="{5BE86A84-DD7A-3441-A30D-D108A16FB921}"/>
    <pc:docChg chg="custSel mod addSld delSld modSld">
      <pc:chgData name="Cheryl Belford" userId="757ed2cb-198e-44ef-80b6-35ceb9752d87" providerId="ADAL" clId="{5BE86A84-DD7A-3441-A30D-D108A16FB921}" dt="2023-02-02T11:31:02.306" v="305" actId="20577"/>
      <pc:docMkLst>
        <pc:docMk/>
      </pc:docMkLst>
      <pc:sldChg chg="addSp modSp">
        <pc:chgData name="Cheryl Belford" userId="757ed2cb-198e-44ef-80b6-35ceb9752d87" providerId="ADAL" clId="{5BE86A84-DD7A-3441-A30D-D108A16FB921}" dt="2023-02-02T11:21:07.461" v="33" actId="20577"/>
        <pc:sldMkLst>
          <pc:docMk/>
          <pc:sldMk cId="3986849735" sldId="256"/>
        </pc:sldMkLst>
      </pc:sldChg>
      <pc:sldChg chg="addSp delSp modSp modNotes">
        <pc:chgData name="Cheryl Belford" userId="757ed2cb-198e-44ef-80b6-35ceb9752d87" providerId="ADAL" clId="{5BE86A84-DD7A-3441-A30D-D108A16FB921}" dt="2023-02-02T11:28:31.206" v="248" actId="14100"/>
        <pc:sldMkLst>
          <pc:docMk/>
          <pc:sldMk cId="514983945" sldId="259"/>
        </pc:sldMkLst>
      </pc:sldChg>
      <pc:sldChg chg="addSp delSp modSp">
        <pc:chgData name="Cheryl Belford" userId="757ed2cb-198e-44ef-80b6-35ceb9752d87" providerId="ADAL" clId="{5BE86A84-DD7A-3441-A30D-D108A16FB921}" dt="2023-02-02T11:29:36.709" v="270" actId="14100"/>
        <pc:sldMkLst>
          <pc:docMk/>
          <pc:sldMk cId="3743734285" sldId="260"/>
        </pc:sldMkLst>
      </pc:sldChg>
      <pc:sldChg chg="addSp delSp modSp">
        <pc:chgData name="Cheryl Belford" userId="757ed2cb-198e-44ef-80b6-35ceb9752d87" providerId="ADAL" clId="{5BE86A84-DD7A-3441-A30D-D108A16FB921}" dt="2023-02-02T11:31:02.306" v="305" actId="20577"/>
        <pc:sldMkLst>
          <pc:docMk/>
          <pc:sldMk cId="2667283178" sldId="261"/>
        </pc:sldMkLst>
      </pc:sldChg>
      <pc:sldChg chg="addSp modSp">
        <pc:chgData name="Cheryl Belford" userId="757ed2cb-198e-44ef-80b6-35ceb9752d87" providerId="ADAL" clId="{5BE86A84-DD7A-3441-A30D-D108A16FB921}" dt="2023-02-02T11:30:31.074" v="303" actId="20577"/>
        <pc:sldMkLst>
          <pc:docMk/>
          <pc:sldMk cId="3354661175" sldId="262"/>
        </pc:sldMkLst>
      </pc:sldChg>
      <pc:sldChg chg="addSp delSp modSp addCm">
        <pc:chgData name="Cheryl Belford" userId="757ed2cb-198e-44ef-80b6-35ceb9752d87" providerId="ADAL" clId="{5BE86A84-DD7A-3441-A30D-D108A16FB921}" dt="2023-02-02T11:26:30.563" v="224" actId="20577"/>
        <pc:sldMkLst>
          <pc:docMk/>
          <pc:sldMk cId="4212411473" sldId="263"/>
        </pc:sldMkLst>
      </pc:sldChg>
      <pc:sldChg chg="addSp delSp modSp">
        <pc:chgData name="Cheryl Belford" userId="757ed2cb-198e-44ef-80b6-35ceb9752d87" providerId="ADAL" clId="{5BE86A84-DD7A-3441-A30D-D108A16FB921}" dt="2023-02-02T11:26:27.210" v="221" actId="20577"/>
        <pc:sldMkLst>
          <pc:docMk/>
          <pc:sldMk cId="1867144540" sldId="264"/>
        </pc:sldMkLst>
      </pc:sldChg>
      <pc:sldChg chg="add del">
        <pc:chgData name="Cheryl Belford" userId="757ed2cb-198e-44ef-80b6-35ceb9752d87" providerId="ADAL" clId="{5BE86A84-DD7A-3441-A30D-D108A16FB921}" dt="2023-02-02T11:22:50.553" v="139"/>
        <pc:sldMkLst>
          <pc:docMk/>
          <pc:sldMk cId="2439629517" sldId="265"/>
        </pc:sldMkLst>
      </pc:sldChg>
      <pc:sldChg chg="add del">
        <pc:chgData name="Cheryl Belford" userId="757ed2cb-198e-44ef-80b6-35ceb9752d87" providerId="ADAL" clId="{5BE86A84-DD7A-3441-A30D-D108A16FB921}" dt="2023-02-02T11:22:48.057" v="137"/>
        <pc:sldMkLst>
          <pc:docMk/>
          <pc:sldMk cId="2919464595" sldId="265"/>
        </pc:sldMkLst>
      </pc:sldChg>
    </pc:docChg>
  </pc:docChgLst>
  <pc:docChgLst>
    <pc:chgData name="Mark Turner" userId="8f6da523-1cf2-4ec6-83cd-1ac3b49fc608" providerId="ADAL" clId="{14F77666-042F-4B72-A5F6-6CA49550B00E}"/>
    <pc:docChg chg="undo custSel addSld delSld modSld sldOrd">
      <pc:chgData name="Mark Turner" userId="8f6da523-1cf2-4ec6-83cd-1ac3b49fc608" providerId="ADAL" clId="{14F77666-042F-4B72-A5F6-6CA49550B00E}" dt="2023-10-02T10:37:04.140" v="569" actId="20577"/>
      <pc:docMkLst>
        <pc:docMk/>
      </pc:docMkLst>
      <pc:sldChg chg="modSp mod">
        <pc:chgData name="Mark Turner" userId="8f6da523-1cf2-4ec6-83cd-1ac3b49fc608" providerId="ADAL" clId="{14F77666-042F-4B72-A5F6-6CA49550B00E}" dt="2023-09-22T14:32:22.724" v="88" actId="1076"/>
        <pc:sldMkLst>
          <pc:docMk/>
          <pc:sldMk cId="3743734285" sldId="260"/>
        </pc:sldMkLst>
      </pc:sldChg>
      <pc:sldChg chg="modSp mod">
        <pc:chgData name="Mark Turner" userId="8f6da523-1cf2-4ec6-83cd-1ac3b49fc608" providerId="ADAL" clId="{14F77666-042F-4B72-A5F6-6CA49550B00E}" dt="2023-10-02T10:37:04.140" v="569" actId="20577"/>
        <pc:sldMkLst>
          <pc:docMk/>
          <pc:sldMk cId="4212411473" sldId="263"/>
        </pc:sldMkLst>
      </pc:sldChg>
      <pc:sldChg chg="del">
        <pc:chgData name="Mark Turner" userId="8f6da523-1cf2-4ec6-83cd-1ac3b49fc608" providerId="ADAL" clId="{14F77666-042F-4B72-A5F6-6CA49550B00E}" dt="2023-09-22T15:00:06.656" v="492" actId="47"/>
        <pc:sldMkLst>
          <pc:docMk/>
          <pc:sldMk cId="1570225033" sldId="264"/>
        </pc:sldMkLst>
      </pc:sldChg>
      <pc:sldChg chg="del">
        <pc:chgData name="Mark Turner" userId="8f6da523-1cf2-4ec6-83cd-1ac3b49fc608" providerId="ADAL" clId="{14F77666-042F-4B72-A5F6-6CA49550B00E}" dt="2023-09-22T15:00:07.888" v="493" actId="47"/>
        <pc:sldMkLst>
          <pc:docMk/>
          <pc:sldMk cId="358011920" sldId="265"/>
        </pc:sldMkLst>
      </pc:sldChg>
      <pc:sldChg chg="del">
        <pc:chgData name="Mark Turner" userId="8f6da523-1cf2-4ec6-83cd-1ac3b49fc608" providerId="ADAL" clId="{14F77666-042F-4B72-A5F6-6CA49550B00E}" dt="2023-09-22T15:00:09.440" v="494" actId="47"/>
        <pc:sldMkLst>
          <pc:docMk/>
          <pc:sldMk cId="3910300625" sldId="266"/>
        </pc:sldMkLst>
      </pc:sldChg>
      <pc:sldChg chg="del">
        <pc:chgData name="Mark Turner" userId="8f6da523-1cf2-4ec6-83cd-1ac3b49fc608" providerId="ADAL" clId="{14F77666-042F-4B72-A5F6-6CA49550B00E}" dt="2023-09-22T15:00:10.699" v="495" actId="47"/>
        <pc:sldMkLst>
          <pc:docMk/>
          <pc:sldMk cId="4040684973" sldId="267"/>
        </pc:sldMkLst>
      </pc:sldChg>
      <pc:sldChg chg="del">
        <pc:chgData name="Mark Turner" userId="8f6da523-1cf2-4ec6-83cd-1ac3b49fc608" providerId="ADAL" clId="{14F77666-042F-4B72-A5F6-6CA49550B00E}" dt="2023-09-22T15:00:11.694" v="496" actId="47"/>
        <pc:sldMkLst>
          <pc:docMk/>
          <pc:sldMk cId="512027508" sldId="268"/>
        </pc:sldMkLst>
      </pc:sldChg>
      <pc:sldChg chg="del">
        <pc:chgData name="Mark Turner" userId="8f6da523-1cf2-4ec6-83cd-1ac3b49fc608" providerId="ADAL" clId="{14F77666-042F-4B72-A5F6-6CA49550B00E}" dt="2023-09-22T15:00:12.473" v="497" actId="47"/>
        <pc:sldMkLst>
          <pc:docMk/>
          <pc:sldMk cId="4032744767" sldId="269"/>
        </pc:sldMkLst>
      </pc:sldChg>
      <pc:sldChg chg="del">
        <pc:chgData name="Mark Turner" userId="8f6da523-1cf2-4ec6-83cd-1ac3b49fc608" providerId="ADAL" clId="{14F77666-042F-4B72-A5F6-6CA49550B00E}" dt="2023-09-22T15:00:13.284" v="498" actId="47"/>
        <pc:sldMkLst>
          <pc:docMk/>
          <pc:sldMk cId="1739398448" sldId="270"/>
        </pc:sldMkLst>
      </pc:sldChg>
      <pc:sldChg chg="del">
        <pc:chgData name="Mark Turner" userId="8f6da523-1cf2-4ec6-83cd-1ac3b49fc608" providerId="ADAL" clId="{14F77666-042F-4B72-A5F6-6CA49550B00E}" dt="2023-09-22T15:00:14.186" v="499" actId="47"/>
        <pc:sldMkLst>
          <pc:docMk/>
          <pc:sldMk cId="3994944465" sldId="271"/>
        </pc:sldMkLst>
      </pc:sldChg>
      <pc:sldChg chg="del">
        <pc:chgData name="Mark Turner" userId="8f6da523-1cf2-4ec6-83cd-1ac3b49fc608" providerId="ADAL" clId="{14F77666-042F-4B72-A5F6-6CA49550B00E}" dt="2023-09-22T15:00:14.887" v="500" actId="47"/>
        <pc:sldMkLst>
          <pc:docMk/>
          <pc:sldMk cId="3879372763" sldId="272"/>
        </pc:sldMkLst>
      </pc:sldChg>
      <pc:sldChg chg="del">
        <pc:chgData name="Mark Turner" userId="8f6da523-1cf2-4ec6-83cd-1ac3b49fc608" providerId="ADAL" clId="{14F77666-042F-4B72-A5F6-6CA49550B00E}" dt="2023-09-22T15:00:17.018" v="503" actId="47"/>
        <pc:sldMkLst>
          <pc:docMk/>
          <pc:sldMk cId="1209341944" sldId="273"/>
        </pc:sldMkLst>
      </pc:sldChg>
      <pc:sldChg chg="del">
        <pc:chgData name="Mark Turner" userId="8f6da523-1cf2-4ec6-83cd-1ac3b49fc608" providerId="ADAL" clId="{14F77666-042F-4B72-A5F6-6CA49550B00E}" dt="2023-09-22T15:00:15.630" v="501" actId="47"/>
        <pc:sldMkLst>
          <pc:docMk/>
          <pc:sldMk cId="1576626770" sldId="274"/>
        </pc:sldMkLst>
      </pc:sldChg>
      <pc:sldChg chg="del">
        <pc:chgData name="Mark Turner" userId="8f6da523-1cf2-4ec6-83cd-1ac3b49fc608" providerId="ADAL" clId="{14F77666-042F-4B72-A5F6-6CA49550B00E}" dt="2023-09-22T15:00:16.259" v="502" actId="47"/>
        <pc:sldMkLst>
          <pc:docMk/>
          <pc:sldMk cId="871693492" sldId="275"/>
        </pc:sldMkLst>
      </pc:sldChg>
      <pc:sldChg chg="del">
        <pc:chgData name="Mark Turner" userId="8f6da523-1cf2-4ec6-83cd-1ac3b49fc608" providerId="ADAL" clId="{14F77666-042F-4B72-A5F6-6CA49550B00E}" dt="2023-09-22T15:00:18.783" v="504" actId="47"/>
        <pc:sldMkLst>
          <pc:docMk/>
          <pc:sldMk cId="1886573542" sldId="276"/>
        </pc:sldMkLst>
      </pc:sldChg>
      <pc:sldChg chg="addSp delSp modSp mod ord">
        <pc:chgData name="Mark Turner" userId="8f6da523-1cf2-4ec6-83cd-1ac3b49fc608" providerId="ADAL" clId="{14F77666-042F-4B72-A5F6-6CA49550B00E}" dt="2023-09-22T14:39:55.810" v="176"/>
        <pc:sldMkLst>
          <pc:docMk/>
          <pc:sldMk cId="373217157" sldId="277"/>
        </pc:sldMkLst>
      </pc:sldChg>
      <pc:sldChg chg="addSp delSp modSp mod ord">
        <pc:chgData name="Mark Turner" userId="8f6da523-1cf2-4ec6-83cd-1ac3b49fc608" providerId="ADAL" clId="{14F77666-042F-4B72-A5F6-6CA49550B00E}" dt="2023-09-22T14:39:44.051" v="174"/>
        <pc:sldMkLst>
          <pc:docMk/>
          <pc:sldMk cId="1825848855" sldId="278"/>
        </pc:sldMkLst>
      </pc:sldChg>
      <pc:sldChg chg="delSp del mod">
        <pc:chgData name="Mark Turner" userId="8f6da523-1cf2-4ec6-83cd-1ac3b49fc608" providerId="ADAL" clId="{14F77666-042F-4B72-A5F6-6CA49550B00E}" dt="2023-09-22T14:48:05.282" v="333" actId="47"/>
        <pc:sldMkLst>
          <pc:docMk/>
          <pc:sldMk cId="3265845330" sldId="279"/>
        </pc:sldMkLst>
      </pc:sldChg>
      <pc:sldChg chg="del">
        <pc:chgData name="Mark Turner" userId="8f6da523-1cf2-4ec6-83cd-1ac3b49fc608" providerId="ADAL" clId="{14F77666-042F-4B72-A5F6-6CA49550B00E}" dt="2023-09-22T15:00:04.947" v="491" actId="47"/>
        <pc:sldMkLst>
          <pc:docMk/>
          <pc:sldMk cId="3920508503" sldId="280"/>
        </pc:sldMkLst>
      </pc:sldChg>
      <pc:sldChg chg="addSp delSp modSp add mod">
        <pc:chgData name="Mark Turner" userId="8f6da523-1cf2-4ec6-83cd-1ac3b49fc608" providerId="ADAL" clId="{14F77666-042F-4B72-A5F6-6CA49550B00E}" dt="2023-09-22T14:40:50.607" v="184" actId="1076"/>
        <pc:sldMkLst>
          <pc:docMk/>
          <pc:sldMk cId="3714248760" sldId="281"/>
        </pc:sldMkLst>
      </pc:sldChg>
      <pc:sldChg chg="modSp add mod">
        <pc:chgData name="Mark Turner" userId="8f6da523-1cf2-4ec6-83cd-1ac3b49fc608" providerId="ADAL" clId="{14F77666-042F-4B72-A5F6-6CA49550B00E}" dt="2023-09-27T11:23:08.252" v="553" actId="207"/>
        <pc:sldMkLst>
          <pc:docMk/>
          <pc:sldMk cId="3295328667" sldId="282"/>
        </pc:sldMkLst>
      </pc:sldChg>
      <pc:sldChg chg="modSp add mod">
        <pc:chgData name="Mark Turner" userId="8f6da523-1cf2-4ec6-83cd-1ac3b49fc608" providerId="ADAL" clId="{14F77666-042F-4B72-A5F6-6CA49550B00E}" dt="2023-09-27T11:23:33.589" v="556" actId="207"/>
        <pc:sldMkLst>
          <pc:docMk/>
          <pc:sldMk cId="3887831856" sldId="283"/>
        </pc:sldMkLst>
      </pc:sldChg>
      <pc:sldChg chg="addSp modSp add mod modClrScheme chgLayout">
        <pc:chgData name="Mark Turner" userId="8f6da523-1cf2-4ec6-83cd-1ac3b49fc608" providerId="ADAL" clId="{14F77666-042F-4B72-A5F6-6CA49550B00E}" dt="2023-09-27T11:24:26.612" v="557" actId="207"/>
        <pc:sldMkLst>
          <pc:docMk/>
          <pc:sldMk cId="469714917" sldId="284"/>
        </pc:sldMkLst>
      </pc:sldChg>
      <pc:sldChg chg="addSp modSp new mod">
        <pc:chgData name="Mark Turner" userId="8f6da523-1cf2-4ec6-83cd-1ac3b49fc608" providerId="ADAL" clId="{14F77666-042F-4B72-A5F6-6CA49550B00E}" dt="2023-09-22T14:45:59.228" v="316" actId="1076"/>
        <pc:sldMkLst>
          <pc:docMk/>
          <pc:sldMk cId="4050662747" sldId="285"/>
        </pc:sldMkLst>
      </pc:sldChg>
      <pc:sldChg chg="modSp add mod">
        <pc:chgData name="Mark Turner" userId="8f6da523-1cf2-4ec6-83cd-1ac3b49fc608" providerId="ADAL" clId="{14F77666-042F-4B72-A5F6-6CA49550B00E}" dt="2023-09-22T14:47:28.940" v="331" actId="5793"/>
        <pc:sldMkLst>
          <pc:docMk/>
          <pc:sldMk cId="1119210906" sldId="286"/>
        </pc:sldMkLst>
      </pc:sldChg>
      <pc:sldChg chg="modSp new mod">
        <pc:chgData name="Mark Turner" userId="8f6da523-1cf2-4ec6-83cd-1ac3b49fc608" providerId="ADAL" clId="{14F77666-042F-4B72-A5F6-6CA49550B00E}" dt="2023-09-22T14:49:21.925" v="372" actId="207"/>
        <pc:sldMkLst>
          <pc:docMk/>
          <pc:sldMk cId="2521016377" sldId="287"/>
        </pc:sldMkLst>
      </pc:sldChg>
      <pc:sldChg chg="modSp add mod">
        <pc:chgData name="Mark Turner" userId="8f6da523-1cf2-4ec6-83cd-1ac3b49fc608" providerId="ADAL" clId="{14F77666-042F-4B72-A5F6-6CA49550B00E}" dt="2023-09-27T11:22:01.256" v="550" actId="207"/>
        <pc:sldMkLst>
          <pc:docMk/>
          <pc:sldMk cId="1177689470" sldId="288"/>
        </pc:sldMkLst>
      </pc:sldChg>
      <pc:sldChg chg="addSp delSp modSp add mod">
        <pc:chgData name="Mark Turner" userId="8f6da523-1cf2-4ec6-83cd-1ac3b49fc608" providerId="ADAL" clId="{14F77666-042F-4B72-A5F6-6CA49550B00E}" dt="2023-09-22T15:03:14.751" v="530" actId="207"/>
        <pc:sldMkLst>
          <pc:docMk/>
          <pc:sldMk cId="638921767" sldId="388"/>
        </pc:sldMkLst>
      </pc:sldChg>
      <pc:sldChg chg="addSp delSp modSp add mod">
        <pc:chgData name="Mark Turner" userId="8f6da523-1cf2-4ec6-83cd-1ac3b49fc608" providerId="ADAL" clId="{14F77666-042F-4B72-A5F6-6CA49550B00E}" dt="2023-09-22T15:03:46.044" v="533" actId="14100"/>
        <pc:sldMkLst>
          <pc:docMk/>
          <pc:sldMk cId="245453530" sldId="389"/>
        </pc:sldMkLst>
      </pc:sldChg>
      <pc:sldChg chg="addSp delSp modSp add mod">
        <pc:chgData name="Mark Turner" userId="8f6da523-1cf2-4ec6-83cd-1ac3b49fc608" providerId="ADAL" clId="{14F77666-042F-4B72-A5F6-6CA49550B00E}" dt="2023-09-22T15:03:36.108" v="531" actId="255"/>
        <pc:sldMkLst>
          <pc:docMk/>
          <pc:sldMk cId="712294056" sldId="397"/>
        </pc:sldMkLst>
      </pc:sldChg>
      <pc:sldChg chg="modSp add mod">
        <pc:chgData name="Mark Turner" userId="8f6da523-1cf2-4ec6-83cd-1ac3b49fc608" providerId="ADAL" clId="{14F77666-042F-4B72-A5F6-6CA49550B00E}" dt="2023-09-22T14:55:20.254" v="429" actId="255"/>
        <pc:sldMkLst>
          <pc:docMk/>
          <pc:sldMk cId="4193286494" sldId="403"/>
        </pc:sldMkLst>
      </pc:sldChg>
      <pc:sldChg chg="modSp add del mod">
        <pc:chgData name="Mark Turner" userId="8f6da523-1cf2-4ec6-83cd-1ac3b49fc608" providerId="ADAL" clId="{14F77666-042F-4B72-A5F6-6CA49550B00E}" dt="2023-09-22T14:57:35.731" v="465" actId="2696"/>
        <pc:sldMkLst>
          <pc:docMk/>
          <pc:sldMk cId="2518623651" sldId="404"/>
        </pc:sldMkLst>
      </pc:sldChg>
    </pc:docChg>
  </pc:docChgLst>
  <pc:docChgLst>
    <pc:chgData name="Mark Turner" userId="8f6da523-1cf2-4ec6-83cd-1ac3b49fc608" providerId="ADAL" clId="{6F350DF9-CF73-4313-820A-E9D305F93306}"/>
    <pc:docChg chg="custSel modSld">
      <pc:chgData name="Mark Turner" userId="8f6da523-1cf2-4ec6-83cd-1ac3b49fc608" providerId="ADAL" clId="{6F350DF9-CF73-4313-820A-E9D305F93306}" dt="2023-11-27T09:02:16.412" v="4" actId="20577"/>
      <pc:docMkLst>
        <pc:docMk/>
      </pc:docMkLst>
      <pc:sldChg chg="modSp mod">
        <pc:chgData name="Mark Turner" userId="8f6da523-1cf2-4ec6-83cd-1ac3b49fc608" providerId="ADAL" clId="{6F350DF9-CF73-4313-820A-E9D305F93306}" dt="2023-11-27T09:02:16.412" v="4" actId="20577"/>
        <pc:sldMkLst>
          <pc:docMk/>
          <pc:sldMk cId="1919224555" sldId="418"/>
        </pc:sldMkLst>
      </pc:sldChg>
    </pc:docChg>
  </pc:docChgLst>
  <pc:docChgLst>
    <pc:chgData name="Mark Turner" userId="8f6da523-1cf2-4ec6-83cd-1ac3b49fc608" providerId="ADAL" clId="{90B58E47-4FED-4133-A56F-0DBEF2FADAB2}"/>
    <pc:docChg chg="modSld">
      <pc:chgData name="Mark Turner" userId="8f6da523-1cf2-4ec6-83cd-1ac3b49fc608" providerId="ADAL" clId="{90B58E47-4FED-4133-A56F-0DBEF2FADAB2}" dt="2025-07-14T12:54:03.762" v="1" actId="20577"/>
      <pc:docMkLst>
        <pc:docMk/>
      </pc:docMkLst>
      <pc:sldChg chg="modSp mod">
        <pc:chgData name="Mark Turner" userId="8f6da523-1cf2-4ec6-83cd-1ac3b49fc608" providerId="ADAL" clId="{90B58E47-4FED-4133-A56F-0DBEF2FADAB2}" dt="2025-07-14T12:54:03.762" v="1" actId="20577"/>
        <pc:sldMkLst>
          <pc:docMk/>
          <pc:sldMk cId="1510435051" sldId="419"/>
        </pc:sldMkLst>
        <pc:spChg chg="mod">
          <ac:chgData name="Mark Turner" userId="8f6da523-1cf2-4ec6-83cd-1ac3b49fc608" providerId="ADAL" clId="{90B58E47-4FED-4133-A56F-0DBEF2FADAB2}" dt="2025-07-14T12:54:03.762" v="1" actId="20577"/>
          <ac:spMkLst>
            <pc:docMk/>
            <pc:sldMk cId="1510435051" sldId="419"/>
            <ac:spMk id="90" creationId="{00000000-0000-0000-0000-000000000000}"/>
          </ac:spMkLst>
        </pc:spChg>
      </pc:sldChg>
    </pc:docChg>
  </pc:docChgLst>
  <pc:docChgLst>
    <pc:chgData name="Mark Turner" userId="8f6da523-1cf2-4ec6-83cd-1ac3b49fc608" providerId="ADAL" clId="{423C4CD3-B522-44D1-AC39-1C422632A7C6}"/>
    <pc:docChg chg="custSel addSld modSld">
      <pc:chgData name="Mark Turner" userId="8f6da523-1cf2-4ec6-83cd-1ac3b49fc608" providerId="ADAL" clId="{423C4CD3-B522-44D1-AC39-1C422632A7C6}" dt="2023-09-22T14:13:58.047" v="124" actId="1076"/>
      <pc:docMkLst>
        <pc:docMk/>
      </pc:docMkLst>
      <pc:sldChg chg="addSp delSp modSp mod">
        <pc:chgData name="Mark Turner" userId="8f6da523-1cf2-4ec6-83cd-1ac3b49fc608" providerId="ADAL" clId="{423C4CD3-B522-44D1-AC39-1C422632A7C6}" dt="2023-09-22T14:07:52.655" v="31" actId="20577"/>
        <pc:sldMkLst>
          <pc:docMk/>
          <pc:sldMk cId="3743734285" sldId="260"/>
        </pc:sldMkLst>
      </pc:sldChg>
      <pc:sldChg chg="modSp mod">
        <pc:chgData name="Mark Turner" userId="8f6da523-1cf2-4ec6-83cd-1ac3b49fc608" providerId="ADAL" clId="{423C4CD3-B522-44D1-AC39-1C422632A7C6}" dt="2023-09-22T14:02:49.404" v="6" actId="255"/>
        <pc:sldMkLst>
          <pc:docMk/>
          <pc:sldMk cId="4212411473" sldId="263"/>
        </pc:sldMkLst>
      </pc:sldChg>
      <pc:sldChg chg="addSp delSp modSp add mod">
        <pc:chgData name="Mark Turner" userId="8f6da523-1cf2-4ec6-83cd-1ac3b49fc608" providerId="ADAL" clId="{423C4CD3-B522-44D1-AC39-1C422632A7C6}" dt="2023-09-22T14:12:11.615" v="115" actId="14100"/>
        <pc:sldMkLst>
          <pc:docMk/>
          <pc:sldMk cId="373217157" sldId="277"/>
        </pc:sldMkLst>
      </pc:sldChg>
      <pc:sldChg chg="modSp add mod">
        <pc:chgData name="Mark Turner" userId="8f6da523-1cf2-4ec6-83cd-1ac3b49fc608" providerId="ADAL" clId="{423C4CD3-B522-44D1-AC39-1C422632A7C6}" dt="2023-09-22T14:12:06.262" v="114" actId="14100"/>
        <pc:sldMkLst>
          <pc:docMk/>
          <pc:sldMk cId="1825848855" sldId="278"/>
        </pc:sldMkLst>
      </pc:sldChg>
      <pc:sldChg chg="addSp delSp modSp add mod">
        <pc:chgData name="Mark Turner" userId="8f6da523-1cf2-4ec6-83cd-1ac3b49fc608" providerId="ADAL" clId="{423C4CD3-B522-44D1-AC39-1C422632A7C6}" dt="2023-09-22T14:12:37.736" v="118" actId="1076"/>
        <pc:sldMkLst>
          <pc:docMk/>
          <pc:sldMk cId="3265845330" sldId="279"/>
        </pc:sldMkLst>
      </pc:sldChg>
      <pc:sldChg chg="addSp delSp modSp add mod">
        <pc:chgData name="Mark Turner" userId="8f6da523-1cf2-4ec6-83cd-1ac3b49fc608" providerId="ADAL" clId="{423C4CD3-B522-44D1-AC39-1C422632A7C6}" dt="2023-09-22T14:13:58.047" v="124" actId="1076"/>
        <pc:sldMkLst>
          <pc:docMk/>
          <pc:sldMk cId="3920508503" sldId="280"/>
        </pc:sldMkLst>
      </pc:sldChg>
    </pc:docChg>
  </pc:docChgLst>
  <pc:docChgLst>
    <pc:chgData name="Mark Turner" userId="8f6da523-1cf2-4ec6-83cd-1ac3b49fc608" providerId="ADAL" clId="{061CD092-3710-4574-9D62-FA709002441D}"/>
    <pc:docChg chg="undo custSel addSld delSld modSld">
      <pc:chgData name="Mark Turner" userId="8f6da523-1cf2-4ec6-83cd-1ac3b49fc608" providerId="ADAL" clId="{061CD092-3710-4574-9D62-FA709002441D}" dt="2025-07-09T07:59:10.984" v="354" actId="207"/>
      <pc:docMkLst>
        <pc:docMk/>
      </pc:docMkLst>
      <pc:sldChg chg="del">
        <pc:chgData name="Mark Turner" userId="8f6da523-1cf2-4ec6-83cd-1ac3b49fc608" providerId="ADAL" clId="{061CD092-3710-4574-9D62-FA709002441D}" dt="2025-07-04T12:33:22.757" v="1" actId="47"/>
        <pc:sldMkLst>
          <pc:docMk/>
          <pc:sldMk cId="3549631084" sldId="406"/>
        </pc:sldMkLst>
      </pc:sldChg>
      <pc:sldChg chg="del">
        <pc:chgData name="Mark Turner" userId="8f6da523-1cf2-4ec6-83cd-1ac3b49fc608" providerId="ADAL" clId="{061CD092-3710-4574-9D62-FA709002441D}" dt="2025-07-04T12:34:06.793" v="3" actId="47"/>
        <pc:sldMkLst>
          <pc:docMk/>
          <pc:sldMk cId="1314510296" sldId="407"/>
        </pc:sldMkLst>
      </pc:sldChg>
      <pc:sldChg chg="add">
        <pc:chgData name="Mark Turner" userId="8f6da523-1cf2-4ec6-83cd-1ac3b49fc608" providerId="ADAL" clId="{061CD092-3710-4574-9D62-FA709002441D}" dt="2025-07-04T12:34:55.123" v="9"/>
        <pc:sldMkLst>
          <pc:docMk/>
          <pc:sldMk cId="676866770" sldId="409"/>
        </pc:sldMkLst>
      </pc:sldChg>
      <pc:sldChg chg="add del">
        <pc:chgData name="Mark Turner" userId="8f6da523-1cf2-4ec6-83cd-1ac3b49fc608" providerId="ADAL" clId="{061CD092-3710-4574-9D62-FA709002441D}" dt="2025-07-04T12:34:35.070" v="8" actId="47"/>
        <pc:sldMkLst>
          <pc:docMk/>
          <pc:sldMk cId="2503336071" sldId="413"/>
        </pc:sldMkLst>
      </pc:sldChg>
      <pc:sldChg chg="add">
        <pc:chgData name="Mark Turner" userId="8f6da523-1cf2-4ec6-83cd-1ac3b49fc608" providerId="ADAL" clId="{061CD092-3710-4574-9D62-FA709002441D}" dt="2025-07-04T12:35:14.189" v="11"/>
        <pc:sldMkLst>
          <pc:docMk/>
          <pc:sldMk cId="448235594" sldId="415"/>
        </pc:sldMkLst>
      </pc:sldChg>
      <pc:sldChg chg="modSp">
        <pc:chgData name="Mark Turner" userId="8f6da523-1cf2-4ec6-83cd-1ac3b49fc608" providerId="ADAL" clId="{061CD092-3710-4574-9D62-FA709002441D}" dt="2025-07-04T12:36:57.416" v="28" actId="20577"/>
        <pc:sldMkLst>
          <pc:docMk/>
          <pc:sldMk cId="1919224555" sldId="418"/>
        </pc:sldMkLst>
        <pc:spChg chg="mod">
          <ac:chgData name="Mark Turner" userId="8f6da523-1cf2-4ec6-83cd-1ac3b49fc608" providerId="ADAL" clId="{061CD092-3710-4574-9D62-FA709002441D}" dt="2025-07-04T12:36:57.416" v="28" actId="20577"/>
          <ac:spMkLst>
            <pc:docMk/>
            <pc:sldMk cId="1919224555" sldId="418"/>
            <ac:spMk id="19" creationId="{00000000-0000-0000-0000-000000000000}"/>
          </ac:spMkLst>
        </pc:spChg>
      </pc:sldChg>
      <pc:sldChg chg="modSp mod">
        <pc:chgData name="Mark Turner" userId="8f6da523-1cf2-4ec6-83cd-1ac3b49fc608" providerId="ADAL" clId="{061CD092-3710-4574-9D62-FA709002441D}" dt="2025-07-04T12:36:32.757" v="20" actId="20577"/>
        <pc:sldMkLst>
          <pc:docMk/>
          <pc:sldMk cId="1510435051" sldId="419"/>
        </pc:sldMkLst>
        <pc:spChg chg="mod">
          <ac:chgData name="Mark Turner" userId="8f6da523-1cf2-4ec6-83cd-1ac3b49fc608" providerId="ADAL" clId="{061CD092-3710-4574-9D62-FA709002441D}" dt="2025-07-04T12:36:32.757" v="20" actId="20577"/>
          <ac:spMkLst>
            <pc:docMk/>
            <pc:sldMk cId="1510435051" sldId="419"/>
            <ac:spMk id="90" creationId="{00000000-0000-0000-0000-000000000000}"/>
          </ac:spMkLst>
        </pc:spChg>
      </pc:sldChg>
      <pc:sldChg chg="del">
        <pc:chgData name="Mark Turner" userId="8f6da523-1cf2-4ec6-83cd-1ac3b49fc608" providerId="ADAL" clId="{061CD092-3710-4574-9D62-FA709002441D}" dt="2025-07-04T12:34:58.489" v="10" actId="47"/>
        <pc:sldMkLst>
          <pc:docMk/>
          <pc:sldMk cId="1015464925" sldId="421"/>
        </pc:sldMkLst>
      </pc:sldChg>
      <pc:sldChg chg="del">
        <pc:chgData name="Mark Turner" userId="8f6da523-1cf2-4ec6-83cd-1ac3b49fc608" providerId="ADAL" clId="{061CD092-3710-4574-9D62-FA709002441D}" dt="2025-07-04T12:35:15.888" v="12" actId="47"/>
        <pc:sldMkLst>
          <pc:docMk/>
          <pc:sldMk cId="3194114345" sldId="422"/>
        </pc:sldMkLst>
      </pc:sldChg>
      <pc:sldChg chg="modSp mod">
        <pc:chgData name="Mark Turner" userId="8f6da523-1cf2-4ec6-83cd-1ac3b49fc608" providerId="ADAL" clId="{061CD092-3710-4574-9D62-FA709002441D}" dt="2025-07-04T12:38:11.893" v="258" actId="27636"/>
        <pc:sldMkLst>
          <pc:docMk/>
          <pc:sldMk cId="824340019" sldId="425"/>
        </pc:sldMkLst>
        <pc:spChg chg="mod">
          <ac:chgData name="Mark Turner" userId="8f6da523-1cf2-4ec6-83cd-1ac3b49fc608" providerId="ADAL" clId="{061CD092-3710-4574-9D62-FA709002441D}" dt="2025-07-04T12:38:11.893" v="258" actId="27636"/>
          <ac:spMkLst>
            <pc:docMk/>
            <pc:sldMk cId="824340019" sldId="425"/>
            <ac:spMk id="3" creationId="{00000000-0000-0000-0000-000000000000}"/>
          </ac:spMkLst>
        </pc:spChg>
      </pc:sldChg>
      <pc:sldChg chg="add">
        <pc:chgData name="Mark Turner" userId="8f6da523-1cf2-4ec6-83cd-1ac3b49fc608" providerId="ADAL" clId="{061CD092-3710-4574-9D62-FA709002441D}" dt="2025-07-04T12:34:10.827" v="4"/>
        <pc:sldMkLst>
          <pc:docMk/>
          <pc:sldMk cId="2722823660" sldId="426"/>
        </pc:sldMkLst>
      </pc:sldChg>
      <pc:sldChg chg="modSp add mod">
        <pc:chgData name="Mark Turner" userId="8f6da523-1cf2-4ec6-83cd-1ac3b49fc608" providerId="ADAL" clId="{061CD092-3710-4574-9D62-FA709002441D}" dt="2025-07-09T07:59:10.984" v="354" actId="207"/>
        <pc:sldMkLst>
          <pc:docMk/>
          <pc:sldMk cId="400048887" sldId="427"/>
        </pc:sldMkLst>
        <pc:spChg chg="mod">
          <ac:chgData name="Mark Turner" userId="8f6da523-1cf2-4ec6-83cd-1ac3b49fc608" providerId="ADAL" clId="{061CD092-3710-4574-9D62-FA709002441D}" dt="2025-07-09T07:59:10.984" v="354" actId="207"/>
          <ac:spMkLst>
            <pc:docMk/>
            <pc:sldMk cId="400048887" sldId="427"/>
            <ac:spMk id="3" creationId="{00000000-0000-0000-0000-000000000000}"/>
          </ac:spMkLst>
        </pc:spChg>
      </pc:sldChg>
      <pc:sldChg chg="add">
        <pc:chgData name="Mark Turner" userId="8f6da523-1cf2-4ec6-83cd-1ac3b49fc608" providerId="ADAL" clId="{061CD092-3710-4574-9D62-FA709002441D}" dt="2025-07-04T12:33:48.110" v="2"/>
        <pc:sldMkLst>
          <pc:docMk/>
          <pc:sldMk cId="279812479" sldId="428"/>
        </pc:sldMkLst>
      </pc:sldChg>
      <pc:sldChg chg="add">
        <pc:chgData name="Mark Turner" userId="8f6da523-1cf2-4ec6-83cd-1ac3b49fc608" providerId="ADAL" clId="{061CD092-3710-4574-9D62-FA709002441D}" dt="2025-07-04T12:34:19.678" v="5"/>
        <pc:sldMkLst>
          <pc:docMk/>
          <pc:sldMk cId="3398111254" sldId="429"/>
        </pc:sldMkLst>
      </pc:sldChg>
      <pc:sldChg chg="modSp add mod">
        <pc:chgData name="Mark Turner" userId="8f6da523-1cf2-4ec6-83cd-1ac3b49fc608" providerId="ADAL" clId="{061CD092-3710-4574-9D62-FA709002441D}" dt="2025-07-04T12:40:09.596" v="353" actId="20577"/>
        <pc:sldMkLst>
          <pc:docMk/>
          <pc:sldMk cId="2448260457" sldId="430"/>
        </pc:sldMkLst>
        <pc:spChg chg="mod">
          <ac:chgData name="Mark Turner" userId="8f6da523-1cf2-4ec6-83cd-1ac3b49fc608" providerId="ADAL" clId="{061CD092-3710-4574-9D62-FA709002441D}" dt="2025-07-04T12:40:09.596" v="353" actId="20577"/>
          <ac:spMkLst>
            <pc:docMk/>
            <pc:sldMk cId="2448260457" sldId="430"/>
            <ac:spMk id="3" creationId="{5A7723D8-F5F9-420A-4D21-4F755065BF86}"/>
          </ac:spMkLst>
        </pc:spChg>
      </pc:sldChg>
    </pc:docChg>
  </pc:docChgLst>
  <pc:docChgLst>
    <pc:chgData name="Mark Turner" userId="8f6da523-1cf2-4ec6-83cd-1ac3b49fc608" providerId="ADAL" clId="{B0970D22-BB4C-48A2-BCA5-2ACF039975FE}"/>
    <pc:docChg chg="custSel modSld">
      <pc:chgData name="Mark Turner" userId="8f6da523-1cf2-4ec6-83cd-1ac3b49fc608" providerId="ADAL" clId="{B0970D22-BB4C-48A2-BCA5-2ACF039975FE}" dt="2024-08-16T10:46:17.123" v="12" actId="20577"/>
      <pc:docMkLst>
        <pc:docMk/>
      </pc:docMkLst>
      <pc:sldChg chg="modSp mod">
        <pc:chgData name="Mark Turner" userId="8f6da523-1cf2-4ec6-83cd-1ac3b49fc608" providerId="ADAL" clId="{B0970D22-BB4C-48A2-BCA5-2ACF039975FE}" dt="2024-08-16T10:46:17.123" v="12" actId="20577"/>
        <pc:sldMkLst>
          <pc:docMk/>
          <pc:sldMk cId="1919224555" sldId="418"/>
        </pc:sldMkLst>
      </pc:sldChg>
      <pc:sldChg chg="modSp mod">
        <pc:chgData name="Mark Turner" userId="8f6da523-1cf2-4ec6-83cd-1ac3b49fc608" providerId="ADAL" clId="{B0970D22-BB4C-48A2-BCA5-2ACF039975FE}" dt="2024-08-16T10:45:52.653" v="5" actId="20577"/>
        <pc:sldMkLst>
          <pc:docMk/>
          <pc:sldMk cId="1510435051" sldId="419"/>
        </pc:sldMkLst>
      </pc:sldChg>
    </pc:docChg>
  </pc:docChgLst>
  <pc:docChgLst>
    <pc:chgData name="Mark Turner" userId="8f6da523-1cf2-4ec6-83cd-1ac3b49fc608" providerId="ADAL" clId="{4694C5EF-A81B-45FF-8995-F249145FBF36}"/>
    <pc:docChg chg="undo custSel modSld">
      <pc:chgData name="Mark Turner" userId="8f6da523-1cf2-4ec6-83cd-1ac3b49fc608" providerId="ADAL" clId="{4694C5EF-A81B-45FF-8995-F249145FBF36}" dt="2023-09-07T12:19:47.804" v="58" actId="20577"/>
      <pc:docMkLst>
        <pc:docMk/>
      </pc:docMkLst>
      <pc:sldChg chg="modSp mod">
        <pc:chgData name="Mark Turner" userId="8f6da523-1cf2-4ec6-83cd-1ac3b49fc608" providerId="ADAL" clId="{4694C5EF-A81B-45FF-8995-F249145FBF36}" dt="2023-09-07T12:19:47.804" v="58" actId="20577"/>
        <pc:sldMkLst>
          <pc:docMk/>
          <pc:sldMk cId="1886573542" sldId="27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60D4DD-CA0F-7F45-88ED-F7AEBDDD7E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6F7EBE-B50A-D443-AE2A-42132C68EFB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E77E8-BC33-C74B-9CC2-F4DA69E5A52A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9BC9B-62AA-6E4E-A277-0530773DB7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7A0097-E9AC-BF4A-BC41-E2EEC52F72F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B5D8E1-1850-A643-B7A4-6A6AA6A07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987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7D2DD-47BD-A644-BEB6-0503E9A76C43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2317A-67B3-4349-BB29-6F6A98DDA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07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2317A-67B3-4349-BB29-6F6A98DDA0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12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lding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089D90-801E-B141-A0A3-A84A6996DAB6}"/>
              </a:ext>
            </a:extLst>
          </p:cNvPr>
          <p:cNvSpPr/>
          <p:nvPr/>
        </p:nvSpPr>
        <p:spPr>
          <a:xfrm>
            <a:off x="288945" y="279786"/>
            <a:ext cx="11614113" cy="6298430"/>
          </a:xfrm>
          <a:prstGeom prst="rect">
            <a:avLst/>
          </a:prstGeom>
          <a:solidFill>
            <a:srgbClr val="2926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2C3482-2BA4-6147-A564-E4F7CD799782}"/>
              </a:ext>
            </a:extLst>
          </p:cNvPr>
          <p:cNvSpPr>
            <a:spLocks noChangeAspect="1"/>
          </p:cNvSpPr>
          <p:nvPr/>
        </p:nvSpPr>
        <p:spPr>
          <a:xfrm>
            <a:off x="288944" y="279785"/>
            <a:ext cx="11614113" cy="6298431"/>
          </a:xfrm>
          <a:prstGeom prst="rect">
            <a:avLst/>
          </a:prstGeom>
          <a:blipFill>
            <a:blip r:embed="rId2"/>
            <a:srcRect/>
            <a:stretch>
              <a:fillRect l="-2187" t="-4165" r="-2187" b="-416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391026-2197-B04E-86BD-626D78390F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11200" y="2560895"/>
            <a:ext cx="2769600" cy="1736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C03CE3-CE88-4345-8867-1391EFEC7B2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53DB842-3357-EA49-991A-B20660CF4591}"/>
              </a:ext>
            </a:extLst>
          </p:cNvPr>
          <p:cNvSpPr/>
          <p:nvPr/>
        </p:nvSpPr>
        <p:spPr>
          <a:xfrm>
            <a:off x="288945" y="279786"/>
            <a:ext cx="11614113" cy="6298430"/>
          </a:xfrm>
          <a:prstGeom prst="rect">
            <a:avLst/>
          </a:prstGeom>
          <a:solidFill>
            <a:srgbClr val="2926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B01999-F347-034C-8F43-D77BDC2B4E55}"/>
              </a:ext>
            </a:extLst>
          </p:cNvPr>
          <p:cNvSpPr>
            <a:spLocks noChangeAspect="1"/>
          </p:cNvSpPr>
          <p:nvPr/>
        </p:nvSpPr>
        <p:spPr>
          <a:xfrm>
            <a:off x="288944" y="279785"/>
            <a:ext cx="11614113" cy="6298431"/>
          </a:xfrm>
          <a:prstGeom prst="rect">
            <a:avLst/>
          </a:prstGeom>
          <a:blipFill>
            <a:blip r:embed="rId2"/>
            <a:srcRect/>
            <a:stretch>
              <a:fillRect l="-2187" t="-4165" r="-2187" b="-416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4C58D84-4C0C-D24B-9108-67C2BE7073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11200" y="2560895"/>
            <a:ext cx="2769600" cy="17362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4BE721-49A2-704B-BAA1-E4AFB5CEE0D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273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Off White">
    <p:bg>
      <p:bgPr>
        <a:solidFill>
          <a:srgbClr val="FFF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EC77FC-07C7-3043-B02A-E8F927F6C3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341B751-31A5-2D46-AB18-7DA30E7035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6324" y="644976"/>
            <a:ext cx="10624848" cy="71044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5332" baseline="0">
                <a:solidFill>
                  <a:srgbClr val="271E3D"/>
                </a:solidFill>
                <a:latin typeface="Palatino Linotype" panose="02040502050505030304" pitchFamily="18" charset="0"/>
              </a:defRPr>
            </a:lvl1pPr>
          </a:lstStyle>
          <a:p>
            <a:pPr lvl="0"/>
            <a:r>
              <a:rPr lang="en-GB" dirty="0"/>
              <a:t>Main title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4F1DD2A-3E86-FE47-A747-084EF0DB4A68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719667" y="1559480"/>
            <a:ext cx="10642016" cy="4316886"/>
          </a:xfrm>
          <a:prstGeom prst="rect">
            <a:avLst/>
          </a:prstGeom>
        </p:spPr>
        <p:txBody>
          <a:bodyPr/>
          <a:lstStyle>
            <a:lvl1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1pPr>
            <a:lvl2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2pPr>
            <a:lvl3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3pPr>
            <a:lvl4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4pPr>
            <a:lvl5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947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Off White Two Columns">
    <p:bg>
      <p:bgPr>
        <a:solidFill>
          <a:srgbClr val="FFF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730E6B-0BE0-C34D-9A82-0B1F684E2B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6324" y="644976"/>
            <a:ext cx="10624848" cy="71044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5332" baseline="0">
                <a:solidFill>
                  <a:srgbClr val="271E3D"/>
                </a:solidFill>
                <a:latin typeface="Palatino Linotype" panose="02040502050505030304" pitchFamily="18" charset="0"/>
              </a:defRPr>
            </a:lvl1pPr>
          </a:lstStyle>
          <a:p>
            <a:pPr lvl="0"/>
            <a:r>
              <a:rPr lang="en-GB" dirty="0"/>
              <a:t>Main title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F606B4-B1AB-1A48-83B4-D259FC37D48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719667" y="1559480"/>
            <a:ext cx="5252544" cy="4316886"/>
          </a:xfrm>
          <a:prstGeom prst="rect">
            <a:avLst/>
          </a:prstGeom>
        </p:spPr>
        <p:txBody>
          <a:bodyPr/>
          <a:lstStyle>
            <a:lvl1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1pPr>
            <a:lvl2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2pPr>
            <a:lvl3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3pPr>
            <a:lvl4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4pPr>
            <a:lvl5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4BF7C0D-D7F2-D04F-B9CE-07863D6090F8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096000" y="1556279"/>
            <a:ext cx="5252544" cy="4316886"/>
          </a:xfrm>
          <a:prstGeom prst="rect">
            <a:avLst/>
          </a:prstGeom>
        </p:spPr>
        <p:txBody>
          <a:bodyPr/>
          <a:lstStyle>
            <a:lvl1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1pPr>
            <a:lvl2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2pPr>
            <a:lvl3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3pPr>
            <a:lvl4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4pPr>
            <a:lvl5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B2D808-FEEB-824A-A2E0-76087F4092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144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60982CA-A379-5E4A-8DC2-CA81314270EA}"/>
              </a:ext>
            </a:extLst>
          </p:cNvPr>
          <p:cNvSpPr/>
          <p:nvPr/>
        </p:nvSpPr>
        <p:spPr>
          <a:xfrm>
            <a:off x="288945" y="279786"/>
            <a:ext cx="11614113" cy="6298430"/>
          </a:xfrm>
          <a:prstGeom prst="rect">
            <a:avLst/>
          </a:prstGeom>
          <a:solidFill>
            <a:srgbClr val="271E3D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>
              <a:solidFill>
                <a:srgbClr val="271E3D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F43CE7-88E9-F348-8A8D-192FC75AF8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780381" y="630606"/>
            <a:ext cx="2769600" cy="140735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9DA286B-5D0B-8F44-8BD0-0CF55D8895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797" y="4954373"/>
            <a:ext cx="3532716" cy="91659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10000"/>
              </a:lnSpc>
              <a:defRPr/>
            </a:pPr>
            <a:r>
              <a:rPr lang="en-GB" sz="1100" b="1" dirty="0" err="1">
                <a:solidFill>
                  <a:schemeClr val="bg2"/>
                </a:solidFill>
              </a:rPr>
              <a:t>Keele</a:t>
            </a:r>
            <a:r>
              <a:rPr lang="en-GB" sz="1100" b="1" dirty="0">
                <a:solidFill>
                  <a:schemeClr val="bg2"/>
                </a:solidFill>
              </a:rPr>
              <a:t> University</a:t>
            </a:r>
          </a:p>
          <a:p>
            <a:pPr eaLnBrk="1" hangingPunct="1">
              <a:lnSpc>
                <a:spcPct val="110000"/>
              </a:lnSpc>
              <a:defRPr/>
            </a:pPr>
            <a:r>
              <a:rPr lang="en-GB" sz="1100" dirty="0">
                <a:solidFill>
                  <a:schemeClr val="bg2"/>
                </a:solidFill>
              </a:rPr>
              <a:t>Newcastle-under-Lyme</a:t>
            </a:r>
          </a:p>
          <a:p>
            <a:pPr eaLnBrk="1" hangingPunct="1">
              <a:lnSpc>
                <a:spcPct val="110000"/>
              </a:lnSpc>
              <a:defRPr/>
            </a:pPr>
            <a:r>
              <a:rPr lang="en-GB" sz="1100" dirty="0">
                <a:solidFill>
                  <a:schemeClr val="bg2"/>
                </a:solidFill>
              </a:rPr>
              <a:t>Staffordshire</a:t>
            </a:r>
          </a:p>
          <a:p>
            <a:pPr eaLnBrk="1" hangingPunct="1">
              <a:lnSpc>
                <a:spcPct val="110000"/>
              </a:lnSpc>
              <a:defRPr/>
            </a:pPr>
            <a:r>
              <a:rPr lang="en-GB" sz="1100" dirty="0">
                <a:solidFill>
                  <a:schemeClr val="bg2"/>
                </a:solidFill>
              </a:rPr>
              <a:t>ST5 5BG</a:t>
            </a:r>
          </a:p>
          <a:p>
            <a:pPr eaLnBrk="1" hangingPunct="1">
              <a:lnSpc>
                <a:spcPct val="110000"/>
              </a:lnSpc>
              <a:defRPr/>
            </a:pPr>
            <a:r>
              <a:rPr lang="en-GB" sz="1100" dirty="0">
                <a:solidFill>
                  <a:schemeClr val="bg2"/>
                </a:solidFill>
              </a:rPr>
              <a:t>+44 (0)1782 732000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0BE2FF-041F-C240-9E7C-A20C83F486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5249" y="2936611"/>
            <a:ext cx="6311077" cy="118494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>
              <a:defRPr/>
            </a:pPr>
            <a:r>
              <a:rPr lang="en-US" sz="7700" dirty="0">
                <a:solidFill>
                  <a:schemeClr val="bg2"/>
                </a:solidFill>
                <a:latin typeface="Palatino Linotype" charset="0"/>
                <a:cs typeface="Palatino Linotype" charset="0"/>
              </a:rPr>
              <a:t>Thank </a:t>
            </a:r>
            <a:r>
              <a:rPr lang="en-US" sz="7700" b="0" i="0" baseline="0" dirty="0">
                <a:solidFill>
                  <a:schemeClr val="bg2"/>
                </a:solidFill>
                <a:latin typeface="Palatino Linotype" charset="0"/>
                <a:cs typeface="Palatino Linotype" charset="0"/>
              </a:rPr>
              <a:t>you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1E2412-7F6D-0F49-BCE1-E4A9BB303C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461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35402" y="326585"/>
            <a:ext cx="11320441" cy="816464"/>
          </a:xfrm>
          <a:prstGeom prst="rect">
            <a:avLst/>
          </a:prstGeom>
        </p:spPr>
        <p:txBody>
          <a:bodyPr lIns="0" tIns="0" rIns="0" bIns="0" anchor="b"/>
          <a:lstStyle/>
          <a:p>
            <a:endParaRPr lang="en-GB" sz="2903" b="1" strike="noStrike" spc="-1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35402" y="1796220"/>
            <a:ext cx="11102740" cy="4245611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359" b="1" strike="noStrike" spc="-1">
              <a:solidFill>
                <a:srgbClr val="1C1C1C"/>
              </a:solidFill>
              <a:latin typeface="Source Sans Pro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33173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lding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walking in front of a building&#10;&#10;Description automatically generated with low confidence">
            <a:extLst>
              <a:ext uri="{FF2B5EF4-FFF2-40B4-BE49-F238E27FC236}">
                <a16:creationId xmlns:a16="http://schemas.microsoft.com/office/drawing/2014/main" id="{624244C9-328C-0145-B4C8-BEF79A8C24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795" b="1457"/>
          <a:stretch/>
        </p:blipFill>
        <p:spPr>
          <a:xfrm>
            <a:off x="288942" y="279784"/>
            <a:ext cx="11614113" cy="63205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ABAF83-3B8E-144A-B59B-C675F3EC55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502355-FC4E-AE49-8246-CED63CDA979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E4DCB88-9B1C-97F6-CCA4-2C0823FBF9A0}"/>
              </a:ext>
            </a:extLst>
          </p:cNvPr>
          <p:cNvCxnSpPr>
            <a:cxnSpLocks noChangeShapeType="1"/>
          </p:cNvCxnSpPr>
          <p:nvPr userDrawn="1"/>
        </p:nvCxnSpPr>
        <p:spPr bwMode="auto">
          <a:xfrm>
            <a:off x="722482" y="4066649"/>
            <a:ext cx="10450025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8FE97C06-2785-3E75-5042-87D6786B40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2483" y="2788966"/>
            <a:ext cx="10450024" cy="128006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defRPr sz="4000" baseline="0">
                <a:solidFill>
                  <a:schemeClr val="bg1"/>
                </a:solidFill>
                <a:effectLst>
                  <a:outerShdw blurRad="443160" sx="100096" sy="100096" algn="ctr" rotWithShape="0">
                    <a:srgbClr val="422621"/>
                  </a:outerShdw>
                </a:effectLst>
                <a:latin typeface="Palatino Linotype" panose="02040502050505030304" pitchFamily="18" charset="0"/>
              </a:defRPr>
            </a:lvl1pPr>
          </a:lstStyle>
          <a:p>
            <a: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  <a:t>Presentation title Palatino 36 point</a:t>
            </a:r>
            <a:b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</a:br>
            <a: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  <a:t>Additional line if required</a:t>
            </a:r>
            <a:endParaRPr lang="en-US" sz="3600" b="0" i="0" dirty="0">
              <a:solidFill>
                <a:schemeClr val="bg1"/>
              </a:solidFill>
              <a:latin typeface="Palatino Linotype" panose="02040502050505030304" pitchFamily="18" charset="0"/>
              <a:ea typeface="Palatino" pitchFamily="2" charset="77"/>
              <a:cs typeface="Arial" panose="020B0604020202020204" pitchFamily="34" charset="0"/>
            </a:endParaRP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4DADF770-162D-4BA7-B8E3-C021FA378B2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1305" y="4184571"/>
            <a:ext cx="10450024" cy="51907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133" b="0" cap="all" baseline="0">
                <a:solidFill>
                  <a:schemeClr val="bg1"/>
                </a:solidFill>
                <a:effectLst>
                  <a:outerShdw blurRad="443160" sx="100096" sy="100096" algn="ctr" rotWithShape="0">
                    <a:srgbClr val="422621"/>
                  </a:outerShdw>
                </a:effectLst>
                <a:latin typeface="Arial" panose="020B0604020202020204" pitchFamily="34" charset="0"/>
              </a:defRPr>
            </a:lvl1pPr>
            <a:lvl2pPr marL="457177" indent="0">
              <a:buNone/>
              <a:defRPr>
                <a:solidFill>
                  <a:schemeClr val="bg1"/>
                </a:solidFill>
              </a:defRPr>
            </a:lvl2pPr>
            <a:lvl3pPr marL="914352" indent="0">
              <a:buNone/>
              <a:defRPr>
                <a:solidFill>
                  <a:schemeClr val="bg1"/>
                </a:solidFill>
              </a:defRPr>
            </a:lvl3pPr>
            <a:lvl4pPr marL="1371530" indent="0">
              <a:buNone/>
              <a:defRPr>
                <a:solidFill>
                  <a:schemeClr val="bg1"/>
                </a:solidFill>
              </a:defRPr>
            </a:lvl4pPr>
            <a:lvl5pPr marL="1828707" indent="0">
              <a:buNone/>
              <a:defRPr>
                <a:solidFill>
                  <a:schemeClr val="bg1"/>
                </a:solidFill>
              </a:defRPr>
            </a:lvl5pPr>
          </a:lstStyle>
          <a:p>
            <a:pPr>
              <a:lnSpc>
                <a:spcPct val="120000"/>
              </a:lnSpc>
            </a:pPr>
            <a:r>
              <a:rPr lang="en-GB" sz="2399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sub-title Arial 24 point</a:t>
            </a:r>
          </a:p>
        </p:txBody>
      </p:sp>
    </p:spTree>
    <p:extLst>
      <p:ext uri="{BB962C8B-B14F-4D97-AF65-F5344CB8AC3E}">
        <p14:creationId xmlns:p14="http://schemas.microsoft.com/office/powerpoint/2010/main" val="3883076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olding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walking in front of a large building&#10;&#10;Description automatically generated with low confidence">
            <a:extLst>
              <a:ext uri="{FF2B5EF4-FFF2-40B4-BE49-F238E27FC236}">
                <a16:creationId xmlns:a16="http://schemas.microsoft.com/office/drawing/2014/main" id="{96CF5F16-C996-DD3C-8C9B-6B91F416C3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546" t="18207" b="18207"/>
          <a:stretch/>
        </p:blipFill>
        <p:spPr>
          <a:xfrm>
            <a:off x="288940" y="279783"/>
            <a:ext cx="11614113" cy="6298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ABAF83-3B8E-144A-B59B-C675F3EC55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502355-FC4E-AE49-8246-CED63CDA979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61B7B1-B7DE-7367-7631-5E15842FCA1E}"/>
              </a:ext>
            </a:extLst>
          </p:cNvPr>
          <p:cNvCxnSpPr>
            <a:cxnSpLocks noChangeShapeType="1"/>
          </p:cNvCxnSpPr>
          <p:nvPr userDrawn="1"/>
        </p:nvCxnSpPr>
        <p:spPr bwMode="auto">
          <a:xfrm>
            <a:off x="722482" y="1914464"/>
            <a:ext cx="10450025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F7DC1609-9D77-2857-6242-5E3B644FB7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2483" y="636781"/>
            <a:ext cx="10450024" cy="128006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defRPr sz="4000" baseline="0">
                <a:solidFill>
                  <a:schemeClr val="bg1"/>
                </a:solidFill>
                <a:effectLst>
                  <a:outerShdw blurRad="870495" algn="ctr" rotWithShape="0">
                    <a:srgbClr val="DE6E71"/>
                  </a:outerShdw>
                </a:effectLst>
                <a:latin typeface="Palatino Linotype" panose="02040502050505030304" pitchFamily="18" charset="0"/>
              </a:defRPr>
            </a:lvl1pPr>
          </a:lstStyle>
          <a:p>
            <a: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  <a:t>Presentation title Palatino 36 point</a:t>
            </a:r>
            <a:b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</a:br>
            <a: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  <a:t>Additional line if required</a:t>
            </a:r>
            <a:endParaRPr lang="en-US" sz="3600" b="0" i="0" dirty="0">
              <a:solidFill>
                <a:schemeClr val="bg1"/>
              </a:solidFill>
              <a:latin typeface="Palatino Linotype" panose="02040502050505030304" pitchFamily="18" charset="0"/>
              <a:ea typeface="Palatino" pitchFamily="2" charset="77"/>
              <a:cs typeface="Arial" panose="020B0604020202020204" pitchFamily="34" charset="0"/>
            </a:endParaRPr>
          </a:p>
        </p:txBody>
      </p:sp>
      <p:sp>
        <p:nvSpPr>
          <p:cNvPr id="12" name="Text Placeholder 24">
            <a:extLst>
              <a:ext uri="{FF2B5EF4-FFF2-40B4-BE49-F238E27FC236}">
                <a16:creationId xmlns:a16="http://schemas.microsoft.com/office/drawing/2014/main" id="{60786079-AB3E-F99D-97E5-A2DF91998D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1305" y="2032386"/>
            <a:ext cx="10450024" cy="51907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133" b="0" cap="all" baseline="0">
                <a:solidFill>
                  <a:schemeClr val="bg1"/>
                </a:solidFill>
                <a:effectLst>
                  <a:outerShdw blurRad="870495" algn="ctr" rotWithShape="0">
                    <a:srgbClr val="DE6E71"/>
                  </a:outerShdw>
                </a:effectLst>
                <a:latin typeface="Arial" panose="020B0604020202020204" pitchFamily="34" charset="0"/>
              </a:defRPr>
            </a:lvl1pPr>
            <a:lvl2pPr marL="457177" indent="0">
              <a:buNone/>
              <a:defRPr>
                <a:solidFill>
                  <a:schemeClr val="bg1"/>
                </a:solidFill>
              </a:defRPr>
            </a:lvl2pPr>
            <a:lvl3pPr marL="914352" indent="0">
              <a:buNone/>
              <a:defRPr>
                <a:solidFill>
                  <a:schemeClr val="bg1"/>
                </a:solidFill>
              </a:defRPr>
            </a:lvl3pPr>
            <a:lvl4pPr marL="1371530" indent="0">
              <a:buNone/>
              <a:defRPr>
                <a:solidFill>
                  <a:schemeClr val="bg1"/>
                </a:solidFill>
              </a:defRPr>
            </a:lvl4pPr>
            <a:lvl5pPr marL="1828707" indent="0">
              <a:buNone/>
              <a:defRPr>
                <a:solidFill>
                  <a:schemeClr val="bg1"/>
                </a:solidFill>
              </a:defRPr>
            </a:lvl5pPr>
          </a:lstStyle>
          <a:p>
            <a:pPr>
              <a:lnSpc>
                <a:spcPct val="120000"/>
              </a:lnSpc>
            </a:pPr>
            <a:r>
              <a:rPr lang="en-GB" sz="2399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sub-title Arial 24 point</a:t>
            </a:r>
          </a:p>
        </p:txBody>
      </p:sp>
    </p:spTree>
    <p:extLst>
      <p:ext uri="{BB962C8B-B14F-4D97-AF65-F5344CB8AC3E}">
        <p14:creationId xmlns:p14="http://schemas.microsoft.com/office/powerpoint/2010/main" val="3546422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Keele Hall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lake with trees and a castle in the background&#10;&#10;Description automatically generated with low confidence">
            <a:extLst>
              <a:ext uri="{FF2B5EF4-FFF2-40B4-BE49-F238E27FC236}">
                <a16:creationId xmlns:a16="http://schemas.microsoft.com/office/drawing/2014/main" id="{D882BF6A-28CF-1C4B-8430-998F1BAE7B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4"/>
          <a:stretch/>
        </p:blipFill>
        <p:spPr>
          <a:xfrm>
            <a:off x="295254" y="326465"/>
            <a:ext cx="11601491" cy="62865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E9C0202-972B-794A-A34A-2FF0A264195D}"/>
              </a:ext>
            </a:extLst>
          </p:cNvPr>
          <p:cNvSpPr/>
          <p:nvPr/>
        </p:nvSpPr>
        <p:spPr>
          <a:xfrm>
            <a:off x="288943" y="3476065"/>
            <a:ext cx="11614115" cy="3149600"/>
          </a:xfrm>
          <a:prstGeom prst="rect">
            <a:avLst/>
          </a:prstGeom>
          <a:gradFill flip="none" rotWithShape="1">
            <a:gsLst>
              <a:gs pos="96000">
                <a:srgbClr val="1F1D5B">
                  <a:alpha val="0"/>
                  <a:lumMod val="0"/>
                  <a:lumOff val="100000"/>
                </a:srgbClr>
              </a:gs>
              <a:gs pos="22000">
                <a:schemeClr val="tx1">
                  <a:alpha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F250CBB-0541-8545-BD11-05958549B1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2483" y="4305570"/>
            <a:ext cx="10580944" cy="128006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defRPr sz="4000" baseline="0">
                <a:solidFill>
                  <a:schemeClr val="bg2"/>
                </a:solidFill>
                <a:latin typeface="Palatino Linotype" panose="02040502050505030304" pitchFamily="18" charset="0"/>
              </a:defRPr>
            </a:lvl1pPr>
          </a:lstStyle>
          <a:p>
            <a: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  <a:t>Presentation title Palatino 36 point</a:t>
            </a:r>
            <a:b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</a:br>
            <a: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  <a:t>Additional line if required</a:t>
            </a:r>
            <a:endParaRPr lang="en-US" sz="3600" b="0" i="0" dirty="0">
              <a:solidFill>
                <a:schemeClr val="bg1"/>
              </a:solidFill>
              <a:latin typeface="Palatino Linotype" panose="02040502050505030304" pitchFamily="18" charset="0"/>
              <a:ea typeface="Palatino" pitchFamily="2" charset="77"/>
              <a:cs typeface="Arial" panose="020B0604020202020204" pitchFamily="34" charset="0"/>
            </a:endParaRPr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BD1C5539-4607-A549-B9DA-5F0E429AAC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1304" y="5701175"/>
            <a:ext cx="10582123" cy="51907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133" b="0" cap="all" baseline="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77" indent="0">
              <a:buNone/>
              <a:defRPr>
                <a:solidFill>
                  <a:schemeClr val="bg1"/>
                </a:solidFill>
              </a:defRPr>
            </a:lvl2pPr>
            <a:lvl3pPr marL="914352" indent="0">
              <a:buNone/>
              <a:defRPr>
                <a:solidFill>
                  <a:schemeClr val="bg1"/>
                </a:solidFill>
              </a:defRPr>
            </a:lvl3pPr>
            <a:lvl4pPr marL="1371530" indent="0">
              <a:buNone/>
              <a:defRPr>
                <a:solidFill>
                  <a:schemeClr val="bg1"/>
                </a:solidFill>
              </a:defRPr>
            </a:lvl4pPr>
            <a:lvl5pPr marL="1828707" indent="0">
              <a:buNone/>
              <a:defRPr>
                <a:solidFill>
                  <a:schemeClr val="bg1"/>
                </a:solidFill>
              </a:defRPr>
            </a:lvl5pPr>
          </a:lstStyle>
          <a:p>
            <a:pPr>
              <a:lnSpc>
                <a:spcPct val="120000"/>
              </a:lnSpc>
            </a:pPr>
            <a:r>
              <a:rPr lang="en-GB" sz="2399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sub-title Arial 24 point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32F6982-3E3B-914D-BF1B-980CA334B33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22482" y="5588235"/>
            <a:ext cx="10605918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C40B1E3-BACD-1D4D-8D29-268B1BB556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835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Union Squa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road, outdoor, street, city&#10;&#10;Description automatically generated">
            <a:extLst>
              <a:ext uri="{FF2B5EF4-FFF2-40B4-BE49-F238E27FC236}">
                <a16:creationId xmlns:a16="http://schemas.microsoft.com/office/drawing/2014/main" id="{8767F0BC-8145-5C4B-8349-B63C3A59B2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02"/>
          <a:stretch/>
        </p:blipFill>
        <p:spPr>
          <a:xfrm>
            <a:off x="292100" y="279400"/>
            <a:ext cx="11607800" cy="6273791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79B0C3-2F9F-3B4E-AE12-82EDB882ED24}"/>
              </a:ext>
            </a:extLst>
          </p:cNvPr>
          <p:cNvCxnSpPr>
            <a:cxnSpLocks noChangeShapeType="1"/>
          </p:cNvCxnSpPr>
          <p:nvPr userDrawn="1"/>
        </p:nvCxnSpPr>
        <p:spPr bwMode="auto">
          <a:xfrm>
            <a:off x="722482" y="2325216"/>
            <a:ext cx="10450025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98F6E76-A0CF-2849-B934-D1C9699B45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2483" y="1047533"/>
            <a:ext cx="10450024" cy="128006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defRPr sz="4000" baseline="0">
                <a:solidFill>
                  <a:schemeClr val="bg1"/>
                </a:solidFill>
                <a:latin typeface="Palatino Linotype" panose="02040502050505030304" pitchFamily="18" charset="0"/>
              </a:defRPr>
            </a:lvl1pPr>
          </a:lstStyle>
          <a:p>
            <a: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  <a:t>Presentation title Palatino 36 point</a:t>
            </a:r>
            <a:b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</a:br>
            <a:r>
              <a:rPr lang="en-GB" sz="3600" b="0" i="0" dirty="0">
                <a:solidFill>
                  <a:schemeClr val="bg1"/>
                </a:solidFill>
                <a:latin typeface="Palatino Linotype" panose="02040502050505030304" pitchFamily="18" charset="0"/>
                <a:ea typeface="Palatino" pitchFamily="2" charset="77"/>
                <a:cs typeface="Arial" panose="020B0604020202020204" pitchFamily="34" charset="0"/>
              </a:rPr>
              <a:t>Additional line if required</a:t>
            </a:r>
            <a:endParaRPr lang="en-US" sz="3600" b="0" i="0" dirty="0">
              <a:solidFill>
                <a:schemeClr val="bg1"/>
              </a:solidFill>
              <a:latin typeface="Palatino Linotype" panose="02040502050505030304" pitchFamily="18" charset="0"/>
              <a:ea typeface="Palatino" pitchFamily="2" charset="77"/>
              <a:cs typeface="Arial" panose="020B0604020202020204" pitchFamily="34" charset="0"/>
            </a:endParaRPr>
          </a:p>
        </p:txBody>
      </p:sp>
      <p:sp>
        <p:nvSpPr>
          <p:cNvPr id="6" name="Text Placeholder 24">
            <a:extLst>
              <a:ext uri="{FF2B5EF4-FFF2-40B4-BE49-F238E27FC236}">
                <a16:creationId xmlns:a16="http://schemas.microsoft.com/office/drawing/2014/main" id="{C38BDE3E-CDD7-0848-B272-A0E35C78705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1305" y="2443138"/>
            <a:ext cx="10450024" cy="51907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133" b="0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77" indent="0">
              <a:buNone/>
              <a:defRPr>
                <a:solidFill>
                  <a:schemeClr val="bg1"/>
                </a:solidFill>
              </a:defRPr>
            </a:lvl2pPr>
            <a:lvl3pPr marL="914352" indent="0">
              <a:buNone/>
              <a:defRPr>
                <a:solidFill>
                  <a:schemeClr val="bg1"/>
                </a:solidFill>
              </a:defRPr>
            </a:lvl3pPr>
            <a:lvl4pPr marL="1371530" indent="0">
              <a:buNone/>
              <a:defRPr>
                <a:solidFill>
                  <a:schemeClr val="bg1"/>
                </a:solidFill>
              </a:defRPr>
            </a:lvl4pPr>
            <a:lvl5pPr marL="1828707" indent="0">
              <a:buNone/>
              <a:defRPr>
                <a:solidFill>
                  <a:schemeClr val="bg1"/>
                </a:solidFill>
              </a:defRPr>
            </a:lvl5pPr>
          </a:lstStyle>
          <a:p>
            <a:pPr>
              <a:lnSpc>
                <a:spcPct val="120000"/>
              </a:lnSpc>
            </a:pPr>
            <a:r>
              <a:rPr lang="en-GB" sz="2399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sub-title Arial 24 point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AC80B7-B12B-DD4C-B1A9-0DC00793BB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859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9CD7673-E6F3-684C-BB74-DE489F34337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6324" y="2756903"/>
            <a:ext cx="8500933" cy="162219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6398">
                <a:solidFill>
                  <a:srgbClr val="271E3D"/>
                </a:solidFill>
                <a:latin typeface="Palatino Linotype" panose="02040502050505030304" pitchFamily="18" charset="0"/>
              </a:defRPr>
            </a:lvl1pPr>
          </a:lstStyle>
          <a:p>
            <a:pPr lvl="0"/>
            <a:r>
              <a:rPr lang="en-GB" dirty="0"/>
              <a:t>Click to edit title Palatino 48pt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C50D8D-3F1B-734A-A6E3-12F63F442F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780383" y="630607"/>
            <a:ext cx="2769597" cy="14056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7A2C4E-681B-FE41-8A69-7D2A88F678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580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EC77FC-07C7-3043-B02A-E8F927F6C3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341B751-31A5-2D46-AB18-7DA30E7035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6324" y="644976"/>
            <a:ext cx="10624848" cy="71044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5332" baseline="0">
                <a:solidFill>
                  <a:srgbClr val="271E3D"/>
                </a:solidFill>
                <a:latin typeface="Palatino Linotype" panose="02040502050505030304" pitchFamily="18" charset="0"/>
              </a:defRPr>
            </a:lvl1pPr>
          </a:lstStyle>
          <a:p>
            <a:pPr lvl="0"/>
            <a:r>
              <a:rPr lang="en-GB" dirty="0"/>
              <a:t>Main title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4F1DD2A-3E86-FE47-A747-084EF0DB4A68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719667" y="1559480"/>
            <a:ext cx="10642016" cy="4316886"/>
          </a:xfrm>
          <a:prstGeom prst="rect">
            <a:avLst/>
          </a:prstGeom>
        </p:spPr>
        <p:txBody>
          <a:bodyPr/>
          <a:lstStyle>
            <a:lvl1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1pPr>
            <a:lvl2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2pPr>
            <a:lvl3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3pPr>
            <a:lvl4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4pPr>
            <a:lvl5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34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White Two Column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730E6B-0BE0-C34D-9A82-0B1F684E2B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6324" y="644976"/>
            <a:ext cx="10624848" cy="71044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5332" baseline="0">
                <a:solidFill>
                  <a:srgbClr val="271E3D"/>
                </a:solidFill>
                <a:latin typeface="Palatino Linotype" panose="02040502050505030304" pitchFamily="18" charset="0"/>
              </a:defRPr>
            </a:lvl1pPr>
          </a:lstStyle>
          <a:p>
            <a:pPr lvl="0"/>
            <a:r>
              <a:rPr lang="en-GB" dirty="0"/>
              <a:t>Main title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F606B4-B1AB-1A48-83B4-D259FC37D48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719667" y="1559480"/>
            <a:ext cx="5252544" cy="4316886"/>
          </a:xfrm>
          <a:prstGeom prst="rect">
            <a:avLst/>
          </a:prstGeom>
        </p:spPr>
        <p:txBody>
          <a:bodyPr/>
          <a:lstStyle>
            <a:lvl1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1pPr>
            <a:lvl2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2pPr>
            <a:lvl3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3pPr>
            <a:lvl4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4pPr>
            <a:lvl5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4BF7C0D-D7F2-D04F-B9CE-07863D6090F8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096000" y="1556279"/>
            <a:ext cx="5252544" cy="4316886"/>
          </a:xfrm>
          <a:prstGeom prst="rect">
            <a:avLst/>
          </a:prstGeom>
        </p:spPr>
        <p:txBody>
          <a:bodyPr/>
          <a:lstStyle>
            <a:lvl1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1pPr>
            <a:lvl2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2pPr>
            <a:lvl3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3pPr>
            <a:lvl4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4pPr>
            <a:lvl5pPr>
              <a:defRPr b="0" baseline="0">
                <a:solidFill>
                  <a:srgbClr val="271E3D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B2D808-FEEB-824A-A2E0-76087F4092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Off White">
    <p:bg>
      <p:bgPr>
        <a:solidFill>
          <a:srgbClr val="FFF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9CD7673-E6F3-684C-BB74-DE489F34337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6324" y="2756903"/>
            <a:ext cx="8500933" cy="162219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6398">
                <a:solidFill>
                  <a:srgbClr val="271E3D"/>
                </a:solidFill>
                <a:latin typeface="Palatino Linotype" panose="02040502050505030304" pitchFamily="18" charset="0"/>
              </a:defRPr>
            </a:lvl1pPr>
          </a:lstStyle>
          <a:p>
            <a:pPr lvl="0"/>
            <a:r>
              <a:rPr lang="en-GB" dirty="0"/>
              <a:t>Click to edit title Palatino 48pt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C50D8D-3F1B-734A-A6E3-12F63F442F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780383" y="630607"/>
            <a:ext cx="2769597" cy="14056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7A2C4E-681B-FE41-8A69-7D2A88F678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89123" y="4987548"/>
            <a:ext cx="402877" cy="12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5838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8D8C93"/>
                </a:solidFill>
                <a:latin typeface="Palatino Linotype" panose="02040502050505030304" pitchFamily="18" charset="0"/>
              </a:defRPr>
            </a:lvl1pPr>
          </a:lstStyle>
          <a:p>
            <a:fld id="{E54BFB26-65E8-0746-AE1F-BB6A120F4B8F}" type="datetimeFigureOut">
              <a:rPr lang="en-US" smtClean="0"/>
              <a:pPr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Palatino Linotype" panose="020405020505050303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Palatino Linotype" panose="02040502050505030304" pitchFamily="18" charset="0"/>
              </a:defRPr>
            </a:lvl1pPr>
          </a:lstStyle>
          <a:p>
            <a:fld id="{F6579A09-310B-C44E-BCE0-1A21A05AF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9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8" r:id="rId2"/>
    <p:sldLayoutId id="2147483719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20" r:id="rId13"/>
  </p:sldLayoutIdLst>
  <p:txStyles>
    <p:titleStyle>
      <a:lvl1pPr algn="l" defTabSz="914103" rtl="0" eaLnBrk="1" latinLnBrk="0" hangingPunct="1">
        <a:lnSpc>
          <a:spcPct val="90000"/>
        </a:lnSpc>
        <a:spcBef>
          <a:spcPct val="0"/>
        </a:spcBef>
        <a:buNone/>
        <a:defRPr sz="4399" b="0" i="0" kern="1200">
          <a:solidFill>
            <a:schemeClr val="tx1"/>
          </a:solidFill>
          <a:latin typeface="Palatino Linotype" panose="02040502050505030304" pitchFamily="18" charset="0"/>
          <a:ea typeface="Palatino" pitchFamily="2" charset="77"/>
          <a:cs typeface="+mj-cs"/>
        </a:defRPr>
      </a:lvl1pPr>
    </p:titleStyle>
    <p:bodyStyle>
      <a:lvl1pPr marL="228526" indent="-228526" algn="l" defTabSz="91410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577" indent="-228526" algn="l" defTabSz="91410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2629" indent="-228526" algn="l" defTabSz="91410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80" indent="-228526" algn="l" defTabSz="91410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31" indent="-228526" algn="l" defTabSz="91410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83" indent="-228526" algn="l" defTabSz="91410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834" indent="-228526" algn="l" defTabSz="91410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886" indent="-228526" algn="l" defTabSz="91410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937" indent="-228526" algn="l" defTabSz="91410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0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51" algn="l" defTabSz="91410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03" algn="l" defTabSz="91410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54" algn="l" defTabSz="91410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06" algn="l" defTabSz="91410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257" algn="l" defTabSz="91410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08" algn="l" defTabSz="91410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360" algn="l" defTabSz="91410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411" algn="l" defTabSz="91410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50942-E3AB-314F-9950-52F15611F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DR Mark Turner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083BFDD4-FFD5-2444-96D7-AF01EB5F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749" y="4305569"/>
            <a:ext cx="11186808" cy="1523731"/>
          </a:xfrm>
        </p:spPr>
        <p:txBody>
          <a:bodyPr anchor="t">
            <a:normAutofit/>
          </a:bodyPr>
          <a:lstStyle/>
          <a:p>
            <a:r>
              <a:rPr lang="en-US" sz="4000" b="0" i="0" kern="1200" baseline="0" dirty="0">
                <a:solidFill>
                  <a:srgbClr val="FEFFFE"/>
                </a:solidFill>
                <a:effectLst/>
                <a:latin typeface="Palatino Linotype" panose="02040502050505030304" pitchFamily="18" charset="0"/>
                <a:ea typeface="Palatino" pitchFamily="2" charset="77"/>
                <a:cs typeface="+mj-cs"/>
              </a:rPr>
              <a:t>CSC-40040</a:t>
            </a:r>
            <a:br>
              <a:rPr lang="en-US" sz="4000" b="0" i="0" kern="1200" dirty="0">
                <a:solidFill>
                  <a:srgbClr val="FEFFFE"/>
                </a:solidFill>
                <a:effectLst/>
                <a:latin typeface="Palatino Linotype" panose="02040502050505030304" pitchFamily="18" charset="0"/>
                <a:ea typeface="Palatino" pitchFamily="2" charset="77"/>
                <a:cs typeface="+mj-cs"/>
              </a:rPr>
            </a:br>
            <a:r>
              <a:rPr lang="en-GB" sz="3600" b="1" dirty="0"/>
              <a:t>Talk 3</a:t>
            </a:r>
            <a:r>
              <a:rPr lang="en-GB" altLang="en-US" sz="3600" b="1" dirty="0"/>
              <a:t> – MSc Project Posters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12411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Poster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719667" y="1559479"/>
            <a:ext cx="10642016" cy="4852337"/>
          </a:xfrm>
        </p:spPr>
        <p:txBody>
          <a:bodyPr>
            <a:normAutofit/>
          </a:bodyPr>
          <a:lstStyle/>
          <a:p>
            <a:r>
              <a:rPr lang="en-GB" dirty="0"/>
              <a:t>Your poster should be </a:t>
            </a:r>
            <a:r>
              <a:rPr lang="en-GB" b="1" dirty="0">
                <a:solidFill>
                  <a:schemeClr val="accent5"/>
                </a:solidFill>
              </a:rPr>
              <a:t>A1 in size</a:t>
            </a:r>
            <a:r>
              <a:rPr lang="en-GB" dirty="0"/>
              <a:t>. </a:t>
            </a:r>
            <a:r>
              <a:rPr lang="en-GB" sz="800" dirty="0"/>
              <a:t> </a:t>
            </a:r>
          </a:p>
          <a:p>
            <a:r>
              <a:rPr lang="en-GB" dirty="0"/>
              <a:t>PowerPoint is good for poster design, but you may use any application capable of generating the required output. </a:t>
            </a:r>
          </a:p>
          <a:p>
            <a:endParaRPr lang="en-GB" dirty="0"/>
          </a:p>
          <a:p>
            <a:r>
              <a:rPr lang="en-GB" dirty="0"/>
              <a:t>We require you to submit an electronic copy of your poster in </a:t>
            </a:r>
            <a:r>
              <a:rPr lang="en-GB" dirty="0">
                <a:solidFill>
                  <a:schemeClr val="accent5"/>
                </a:solidFill>
              </a:rPr>
              <a:t>PDF format</a:t>
            </a:r>
            <a:r>
              <a:rPr lang="en-GB" dirty="0"/>
              <a:t>. </a:t>
            </a:r>
          </a:p>
          <a:p>
            <a:r>
              <a:rPr lang="en-GB" dirty="0"/>
              <a:t>Submission of the electronic copy of the poster is subject to usual School and University submission rules regarding plagiarism, late submissions and exceptional circumstances.</a:t>
            </a:r>
          </a:p>
          <a:p>
            <a:endParaRPr lang="en-GB" dirty="0"/>
          </a:p>
          <a:p>
            <a:endParaRPr lang="en-GB" sz="900" dirty="0"/>
          </a:p>
          <a:p>
            <a:pPr marL="0" indent="0">
              <a:buNone/>
            </a:pP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676866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Poster Layout – Important Info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719667" y="1559479"/>
            <a:ext cx="10726858" cy="5138776"/>
          </a:xfrm>
        </p:spPr>
        <p:txBody>
          <a:bodyPr>
            <a:normAutofit fontScale="92500"/>
          </a:bodyPr>
          <a:lstStyle/>
          <a:p>
            <a:endParaRPr lang="en-GB" b="1" dirty="0"/>
          </a:p>
          <a:p>
            <a:pPr algn="ctr"/>
            <a:r>
              <a:rPr lang="en-GB" sz="3600" b="1" dirty="0">
                <a:solidFill>
                  <a:schemeClr val="accent5"/>
                </a:solidFill>
              </a:rPr>
              <a:t>DO NOT </a:t>
            </a:r>
            <a:r>
              <a:rPr lang="en-GB" sz="3600" b="1" dirty="0"/>
              <a:t>use any form of the </a:t>
            </a:r>
            <a:r>
              <a:rPr lang="en-GB" sz="3600" b="1" dirty="0" err="1"/>
              <a:t>Keele</a:t>
            </a:r>
            <a:r>
              <a:rPr lang="en-GB" sz="3600" b="1" dirty="0"/>
              <a:t> University logo on your poster! </a:t>
            </a:r>
          </a:p>
          <a:p>
            <a:endParaRPr lang="en-GB" sz="3600" b="1" dirty="0"/>
          </a:p>
          <a:p>
            <a:r>
              <a:rPr lang="en-GB" sz="3600" dirty="0"/>
              <a:t>As the posters are only for the assessment for this module, this allows you more freedom in your design. </a:t>
            </a:r>
          </a:p>
          <a:p>
            <a:r>
              <a:rPr lang="en-GB" sz="3600" dirty="0"/>
              <a:t>This is a change for the last few years:</a:t>
            </a:r>
          </a:p>
          <a:p>
            <a:pPr lvl="1"/>
            <a:r>
              <a:rPr lang="en-GB" sz="3200" dirty="0"/>
              <a:t>posters you see on display may have the </a:t>
            </a:r>
            <a:r>
              <a:rPr lang="en-GB" sz="3200" dirty="0" err="1"/>
              <a:t>Keele</a:t>
            </a:r>
            <a:r>
              <a:rPr lang="en-GB" sz="3200" dirty="0"/>
              <a:t> logo, </a:t>
            </a:r>
          </a:p>
          <a:p>
            <a:pPr lvl="1"/>
            <a:r>
              <a:rPr lang="en-GB" sz="3200" dirty="0"/>
              <a:t>This has changed recently and you </a:t>
            </a:r>
            <a:r>
              <a:rPr lang="en-GB" sz="3200" dirty="0">
                <a:solidFill>
                  <a:schemeClr val="accent5"/>
                </a:solidFill>
              </a:rPr>
              <a:t>MUST NOT include any version of the Keele University logo</a:t>
            </a:r>
            <a:r>
              <a:rPr lang="en-GB" sz="3200" dirty="0"/>
              <a:t>.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8235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Poster Layout - Important Info</a:t>
            </a:r>
          </a:p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719667" y="1757783"/>
            <a:ext cx="10642016" cy="4316886"/>
          </a:xfrm>
        </p:spPr>
        <p:txBody>
          <a:bodyPr>
            <a:normAutofit/>
          </a:bodyPr>
          <a:lstStyle/>
          <a:p>
            <a:pPr algn="ctr"/>
            <a:r>
              <a:rPr lang="en-GB" sz="3200" b="1" dirty="0">
                <a:solidFill>
                  <a:schemeClr val="accent5"/>
                </a:solidFill>
              </a:rPr>
              <a:t>DO NOT </a:t>
            </a:r>
            <a:r>
              <a:rPr lang="en-GB" sz="3200" b="1" dirty="0"/>
              <a:t>use any form of the </a:t>
            </a:r>
            <a:r>
              <a:rPr lang="en-GB" sz="3200" b="1" dirty="0" err="1"/>
              <a:t>Keele</a:t>
            </a:r>
            <a:r>
              <a:rPr lang="en-GB" sz="3200" b="1" dirty="0"/>
              <a:t> University logo on your poster. </a:t>
            </a:r>
          </a:p>
          <a:p>
            <a:endParaRPr lang="en-GB" sz="3200" dirty="0"/>
          </a:p>
          <a:p>
            <a:r>
              <a:rPr lang="en-GB" sz="3200" dirty="0"/>
              <a:t>Also be very wary of using any other </a:t>
            </a:r>
            <a:r>
              <a:rPr lang="en-GB" sz="3200" dirty="0">
                <a:solidFill>
                  <a:schemeClr val="accent5"/>
                </a:solidFill>
              </a:rPr>
              <a:t>trademarked or copyrighted logos without permission</a:t>
            </a:r>
            <a:r>
              <a:rPr lang="en-GB" sz="3200" dirty="0"/>
              <a:t>.</a:t>
            </a:r>
          </a:p>
          <a:p>
            <a:endParaRPr lang="en-GB" b="1" dirty="0">
              <a:solidFill>
                <a:srgbClr val="FF0000"/>
              </a:solidFill>
            </a:endParaRPr>
          </a:p>
          <a:p>
            <a:endParaRPr lang="en-GB" b="1" dirty="0">
              <a:solidFill>
                <a:srgbClr val="FF0000"/>
              </a:solidFill>
            </a:endParaRPr>
          </a:p>
          <a:p>
            <a:endParaRPr lang="en-GB" dirty="0">
              <a:solidFill>
                <a:srgbClr val="FF0000"/>
              </a:solidFill>
            </a:endParaRPr>
          </a:p>
          <a:p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311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726324" y="398961"/>
            <a:ext cx="10624848" cy="710442"/>
          </a:xfrm>
        </p:spPr>
        <p:txBody>
          <a:bodyPr/>
          <a:lstStyle/>
          <a:p>
            <a:r>
              <a:rPr lang="en-GB" dirty="0"/>
              <a:t>Poster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508632" y="1405243"/>
            <a:ext cx="8186583" cy="4852337"/>
          </a:xfrm>
        </p:spPr>
        <p:txBody>
          <a:bodyPr>
            <a:normAutofit fontScale="92500" lnSpcReduction="10000"/>
          </a:bodyPr>
          <a:lstStyle/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b="1" spc="-1" dirty="0">
                <a:solidFill>
                  <a:srgbClr val="1C1C1C"/>
                </a:solidFill>
                <a:cs typeface="Arial" panose="020B0604020202020204" pitchFamily="34" charset="0"/>
              </a:rPr>
              <a:t>Think about how your poster communicates visually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spc="-1" dirty="0">
                <a:solidFill>
                  <a:srgbClr val="1C1C1C"/>
                </a:solidFill>
                <a:cs typeface="Arial" panose="020B0604020202020204" pitchFamily="34" charset="0"/>
              </a:rPr>
              <a:t>A1 poster size (pdf format)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spc="-1" dirty="0">
                <a:solidFill>
                  <a:srgbClr val="1C1C1C"/>
                </a:solidFill>
                <a:cs typeface="Arial" panose="020B0604020202020204" pitchFamily="34" charset="0"/>
              </a:rPr>
              <a:t>Attracts &amp; holds attention</a:t>
            </a:r>
          </a:p>
          <a:p>
            <a:pPr marL="1090613" lvl="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spc="-1" dirty="0">
                <a:solidFill>
                  <a:srgbClr val="1C1C1C"/>
                </a:solidFill>
                <a:cs typeface="Arial" panose="020B0604020202020204" pitchFamily="34" charset="0"/>
              </a:rPr>
              <a:t>Aesthetically pleasing</a:t>
            </a:r>
          </a:p>
          <a:p>
            <a:pPr marL="1090613" lvl="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spc="-1" dirty="0">
                <a:solidFill>
                  <a:srgbClr val="1C1C1C"/>
                </a:solidFill>
                <a:cs typeface="Arial" panose="020B0604020202020204" pitchFamily="34" charset="0"/>
              </a:rPr>
              <a:t>Colour will draw attention to areas of the poster</a:t>
            </a:r>
          </a:p>
          <a:p>
            <a:pPr marL="1090613" lvl="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spc="-1" dirty="0">
                <a:solidFill>
                  <a:srgbClr val="1C1C1C"/>
                </a:solidFill>
                <a:cs typeface="Arial" panose="020B0604020202020204" pitchFamily="34" charset="0"/>
              </a:rPr>
              <a:t>Serves as an illustrated abstract </a:t>
            </a:r>
          </a:p>
          <a:p>
            <a:pPr marL="1090613" lvl="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spc="-1" dirty="0">
                <a:solidFill>
                  <a:srgbClr val="1C1C1C"/>
                </a:solidFill>
                <a:cs typeface="Arial" panose="020B0604020202020204" pitchFamily="34" charset="0"/>
              </a:rPr>
              <a:t>Should be large enough to read from 1 to 2 metres 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spc="-1" dirty="0">
                <a:solidFill>
                  <a:srgbClr val="1C1C1C"/>
                </a:solidFill>
                <a:cs typeface="Arial" panose="020B0604020202020204" pitchFamily="34" charset="0"/>
              </a:rPr>
              <a:t>Create an uncluttered design to emphasise the subject matter </a:t>
            </a:r>
          </a:p>
          <a:p>
            <a:pPr marL="1090613" lvl="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spc="-1" dirty="0">
                <a:solidFill>
                  <a:srgbClr val="1C1C1C"/>
                </a:solidFill>
                <a:cs typeface="Arial" panose="020B0604020202020204" pitchFamily="34" charset="0"/>
              </a:rPr>
              <a:t>Straightforward organisation or flow</a:t>
            </a:r>
          </a:p>
          <a:p>
            <a:endParaRPr lang="en-GB" dirty="0"/>
          </a:p>
        </p:txBody>
      </p:sp>
      <p:sp>
        <p:nvSpPr>
          <p:cNvPr id="4" name="Shape 254"/>
          <p:cNvSpPr/>
          <p:nvPr/>
        </p:nvSpPr>
        <p:spPr>
          <a:xfrm>
            <a:off x="8762172" y="1610560"/>
            <a:ext cx="2589000" cy="359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05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5" name="Shape 255"/>
          <p:cNvSpPr/>
          <p:nvPr/>
        </p:nvSpPr>
        <p:spPr>
          <a:xfrm>
            <a:off x="8821515" y="1668175"/>
            <a:ext cx="2462700" cy="4284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Raleway"/>
              <a:buNone/>
              <a:tabLst/>
              <a:defRPr/>
            </a:pPr>
            <a:r>
              <a:rPr kumimoji="0" lang="en" sz="105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Engaging Main Title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/>
              <a:sym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Raleway"/>
              <a:buNone/>
              <a:tabLst/>
              <a:defRPr/>
            </a:pPr>
            <a:r>
              <a:rPr kumimoji="0" lang="en" sz="4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Author's name, contact details and organisation details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/>
              <a:sym typeface="Arial"/>
            </a:endParaRPr>
          </a:p>
        </p:txBody>
      </p:sp>
      <p:sp>
        <p:nvSpPr>
          <p:cNvPr id="6" name="Shape 256"/>
          <p:cNvSpPr/>
          <p:nvPr/>
        </p:nvSpPr>
        <p:spPr>
          <a:xfrm>
            <a:off x="8821515" y="2162124"/>
            <a:ext cx="2462700" cy="3048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Raleway"/>
              <a:buNone/>
              <a:tabLst/>
              <a:defRPr/>
            </a:pPr>
            <a:r>
              <a:rPr kumimoji="0" lang="en" sz="5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/>
              <a:sym typeface="Arial"/>
            </a:endParaRPr>
          </a:p>
        </p:txBody>
      </p:sp>
      <p:sp>
        <p:nvSpPr>
          <p:cNvPr id="7" name="Shape 257"/>
          <p:cNvSpPr/>
          <p:nvPr/>
        </p:nvSpPr>
        <p:spPr>
          <a:xfrm>
            <a:off x="8828940" y="2540820"/>
            <a:ext cx="1173900" cy="14406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Raleway"/>
              <a:buNone/>
              <a:tabLst/>
              <a:defRPr/>
            </a:pPr>
            <a:r>
              <a:rPr kumimoji="0" lang="en" sz="525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Methods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/>
              <a:sym typeface="Arial"/>
            </a:endParaRPr>
          </a:p>
        </p:txBody>
      </p:sp>
      <p:sp>
        <p:nvSpPr>
          <p:cNvPr id="8" name="Shape 258"/>
          <p:cNvSpPr/>
          <p:nvPr/>
        </p:nvSpPr>
        <p:spPr>
          <a:xfrm>
            <a:off x="8828940" y="4055604"/>
            <a:ext cx="1506000" cy="708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Raleway"/>
              <a:buNone/>
              <a:tabLst/>
              <a:defRPr/>
            </a:pPr>
            <a:r>
              <a:rPr kumimoji="0" lang="en" sz="525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Discussion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/>
              <a:sym typeface="Arial"/>
            </a:endParaRPr>
          </a:p>
        </p:txBody>
      </p:sp>
      <p:sp>
        <p:nvSpPr>
          <p:cNvPr id="9" name="Shape 259"/>
          <p:cNvSpPr/>
          <p:nvPr/>
        </p:nvSpPr>
        <p:spPr>
          <a:xfrm>
            <a:off x="10690984" y="2532476"/>
            <a:ext cx="593400" cy="14406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Raleway"/>
              <a:buNone/>
              <a:tabLst/>
              <a:defRPr/>
            </a:pPr>
            <a:r>
              <a:rPr kumimoji="0" lang="en" sz="525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Results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/>
              <a:sym typeface="Arial"/>
            </a:endParaRPr>
          </a:p>
        </p:txBody>
      </p:sp>
      <p:sp>
        <p:nvSpPr>
          <p:cNvPr id="10" name="Shape 260"/>
          <p:cNvSpPr/>
          <p:nvPr/>
        </p:nvSpPr>
        <p:spPr>
          <a:xfrm>
            <a:off x="10401653" y="4055604"/>
            <a:ext cx="882600" cy="708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Raleway"/>
              <a:buNone/>
              <a:tabLst/>
              <a:defRPr/>
            </a:pPr>
            <a:r>
              <a:rPr kumimoji="0" lang="en" sz="525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/>
              <a:sym typeface="Arial"/>
            </a:endParaRPr>
          </a:p>
        </p:txBody>
      </p:sp>
      <p:sp>
        <p:nvSpPr>
          <p:cNvPr id="11" name="Shape 261"/>
          <p:cNvSpPr/>
          <p:nvPr/>
        </p:nvSpPr>
        <p:spPr>
          <a:xfrm>
            <a:off x="8828940" y="4829454"/>
            <a:ext cx="2455500" cy="3048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Raleway"/>
              <a:buNone/>
              <a:tabLst/>
              <a:defRPr/>
            </a:pPr>
            <a:r>
              <a:rPr kumimoji="0" lang="en" sz="5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References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/>
              <a:sym typeface="Arial"/>
            </a:endParaRPr>
          </a:p>
        </p:txBody>
      </p:sp>
      <p:pic>
        <p:nvPicPr>
          <p:cNvPr id="12" name="Shape 262" title="Points scor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050213" y="2532484"/>
            <a:ext cx="593325" cy="405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Shape 263" title="Points scor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50222" y="3026341"/>
            <a:ext cx="593325" cy="40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264" title="Points scor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50214" y="3520188"/>
            <a:ext cx="593325" cy="4052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Shape 265"/>
          <p:cNvCxnSpPr/>
          <p:nvPr/>
        </p:nvCxnSpPr>
        <p:spPr>
          <a:xfrm>
            <a:off x="9415009" y="2400869"/>
            <a:ext cx="0" cy="848100"/>
          </a:xfrm>
          <a:prstGeom prst="straightConnector1">
            <a:avLst/>
          </a:prstGeom>
          <a:noFill/>
          <a:ln w="28575" cap="flat" cmpd="sng">
            <a:solidFill>
              <a:srgbClr val="EB5600"/>
            </a:solidFill>
            <a:prstDash val="solid"/>
            <a:round/>
            <a:headEnd type="none" w="sm" len="sm"/>
            <a:tailEnd type="triangle" w="lg" len="lg"/>
          </a:ln>
        </p:spPr>
      </p:cxnSp>
      <p:cxnSp>
        <p:nvCxnSpPr>
          <p:cNvPr id="16" name="Shape 266"/>
          <p:cNvCxnSpPr/>
          <p:nvPr/>
        </p:nvCxnSpPr>
        <p:spPr>
          <a:xfrm>
            <a:off x="9422415" y="3347629"/>
            <a:ext cx="1550400" cy="16500"/>
          </a:xfrm>
          <a:prstGeom prst="straightConnector1">
            <a:avLst/>
          </a:prstGeom>
          <a:noFill/>
          <a:ln w="28575" cap="flat" cmpd="sng">
            <a:solidFill>
              <a:srgbClr val="EB5600"/>
            </a:solidFill>
            <a:prstDash val="solid"/>
            <a:round/>
            <a:headEnd type="none" w="sm" len="sm"/>
            <a:tailEnd type="triangle" w="lg" len="lg"/>
          </a:ln>
        </p:spPr>
      </p:cxnSp>
      <p:cxnSp>
        <p:nvCxnSpPr>
          <p:cNvPr id="17" name="Shape 267"/>
          <p:cNvCxnSpPr/>
          <p:nvPr/>
        </p:nvCxnSpPr>
        <p:spPr>
          <a:xfrm flipH="1">
            <a:off x="9593059" y="3495800"/>
            <a:ext cx="1365000" cy="881100"/>
          </a:xfrm>
          <a:prstGeom prst="straightConnector1">
            <a:avLst/>
          </a:prstGeom>
          <a:noFill/>
          <a:ln w="28575" cap="flat" cmpd="sng">
            <a:solidFill>
              <a:srgbClr val="EB5600"/>
            </a:solidFill>
            <a:prstDash val="solid"/>
            <a:round/>
            <a:headEnd type="none" w="sm" len="sm"/>
            <a:tailEnd type="triangle" w="lg" len="lg"/>
          </a:ln>
        </p:spPr>
      </p:cxnSp>
      <p:cxnSp>
        <p:nvCxnSpPr>
          <p:cNvPr id="18" name="Shape 268"/>
          <p:cNvCxnSpPr/>
          <p:nvPr/>
        </p:nvCxnSpPr>
        <p:spPr>
          <a:xfrm>
            <a:off x="9593040" y="4475477"/>
            <a:ext cx="1283400" cy="0"/>
          </a:xfrm>
          <a:prstGeom prst="straightConnector1">
            <a:avLst/>
          </a:prstGeom>
          <a:noFill/>
          <a:ln w="28575" cap="flat" cmpd="sng">
            <a:solidFill>
              <a:srgbClr val="EB5600"/>
            </a:solidFill>
            <a:prstDash val="solid"/>
            <a:round/>
            <a:headEnd type="none" w="sm" len="sm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358102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723555" y="288927"/>
            <a:ext cx="10624848" cy="710442"/>
          </a:xfrm>
        </p:spPr>
        <p:txBody>
          <a:bodyPr/>
          <a:lstStyle/>
          <a:p>
            <a:r>
              <a:rPr lang="en-GB" dirty="0"/>
              <a:t>Poster Layout</a:t>
            </a:r>
          </a:p>
        </p:txBody>
      </p:sp>
      <p:sp>
        <p:nvSpPr>
          <p:cNvPr id="20" name="TextShape 2"/>
          <p:cNvSpPr txBox="1"/>
          <p:nvPr/>
        </p:nvSpPr>
        <p:spPr>
          <a:xfrm>
            <a:off x="723555" y="1384523"/>
            <a:ext cx="6404357" cy="511246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1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 the proportions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~40-50% text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30-40% graphics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 20% white space</a:t>
            </a:r>
          </a:p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1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 margins &amp; white space</a:t>
            </a:r>
          </a:p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1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Avoid crowding content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“Less can be more”  &amp; “Keep it Simple”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“A picture is worth 1000 words”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600" b="1" strike="noStrike" spc="-1" dirty="0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1" name="Shape 277"/>
          <p:cNvSpPr txBox="1"/>
          <p:nvPr/>
        </p:nvSpPr>
        <p:spPr>
          <a:xfrm>
            <a:off x="7127912" y="1223652"/>
            <a:ext cx="4048771" cy="5090204"/>
          </a:xfrm>
          <a:prstGeom prst="rect">
            <a:avLst/>
          </a:prstGeom>
          <a:solidFill>
            <a:srgbClr val="741B47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aleway"/>
              <a:buNone/>
            </a:pPr>
            <a:r>
              <a:rPr lang="en" b="1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Evaluate using ‘60 second rule’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Overall appearance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White space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Text / graphic balance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Text size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Organi</a:t>
            </a:r>
            <a:r>
              <a:rPr lang="en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s</a:t>
            </a: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ation &amp; flow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Author identification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Research/Project objective(s)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Main points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b="0" i="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Summary/conclusion</a:t>
            </a:r>
          </a:p>
          <a:p>
            <a:pPr marL="342900" marR="0" lvl="0" indent="-25400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❏"/>
            </a:pPr>
            <a:r>
              <a:rPr lang="en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Raleway"/>
              </a:rPr>
              <a:t>References ??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94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850106" y="326586"/>
            <a:ext cx="8491222" cy="8164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r>
              <a:rPr lang="en-GB" sz="2903" b="1" spc="-1" dirty="0">
                <a:solidFill>
                  <a:srgbClr val="FFFFFF"/>
                </a:solidFill>
                <a:latin typeface="Source Sans Pro Black"/>
              </a:rPr>
              <a:t>Poster Submission</a:t>
            </a:r>
          </a:p>
        </p:txBody>
      </p:sp>
      <p:sp>
        <p:nvSpPr>
          <p:cNvPr id="90" name="TextShape 2"/>
          <p:cNvSpPr txBox="1"/>
          <p:nvPr/>
        </p:nvSpPr>
        <p:spPr>
          <a:xfrm>
            <a:off x="870333" y="1673807"/>
            <a:ext cx="10480839" cy="477105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lnSpcReduction="10000"/>
          </a:bodyPr>
          <a:lstStyle/>
          <a:p>
            <a:pPr marL="159860" indent="-159860">
              <a:spcAft>
                <a:spcPts val="1036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000" b="1" i="1" spc="-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Camera-ready</a:t>
            </a:r>
            <a:r>
              <a:rPr lang="en-GB" sz="3000" b="1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poster-printing and assessment deadline</a:t>
            </a:r>
          </a:p>
          <a:p>
            <a:pPr marL="159860" indent="-159860">
              <a:spcAft>
                <a:spcPts val="1036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3000" b="1" spc="-1" dirty="0">
              <a:solidFill>
                <a:srgbClr val="1C1C1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4632" lvl="1" indent="-159860">
              <a:spcAft>
                <a:spcPts val="1036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000" b="1" spc="-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Electronic submission - pdf format</a:t>
            </a:r>
          </a:p>
          <a:p>
            <a:pPr marL="574632" lvl="1" indent="-159860">
              <a:spcAft>
                <a:spcPts val="1036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000" b="1" spc="-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1pm, </a:t>
            </a:r>
            <a:r>
              <a:rPr lang="en-GB" sz="3000" b="1" spc="-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Wednesday 30/07/25 </a:t>
            </a:r>
            <a:endParaRPr lang="en-GB" sz="3000" b="1" spc="-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4632" lvl="1" indent="-159860">
              <a:spcAft>
                <a:spcPts val="1036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3000" spc="-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4632" lvl="1" indent="-159860">
              <a:spcAft>
                <a:spcPts val="1036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000" b="1" spc="-1" dirty="0">
                <a:latin typeface="Arial" panose="020B0604020202020204" pitchFamily="34" charset="0"/>
                <a:cs typeface="Arial" panose="020B0604020202020204" pitchFamily="34" charset="0"/>
              </a:rPr>
              <a:t>pdf copies uploaded to the KLE drop-box by this date/time will be printed by SCM (at the School’s expense!)</a:t>
            </a:r>
          </a:p>
          <a:p>
            <a:pPr marL="574632" lvl="1" indent="-159860">
              <a:spcAft>
                <a:spcPts val="1036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000" spc="-1" dirty="0">
                <a:latin typeface="Arial" panose="020B0604020202020204" pitchFamily="34" charset="0"/>
                <a:cs typeface="Arial" panose="020B0604020202020204" pitchFamily="34" charset="0"/>
              </a:rPr>
              <a:t>why do we want the posters printed … ?</a:t>
            </a:r>
          </a:p>
          <a:p>
            <a:pPr lvl="1">
              <a:spcAft>
                <a:spcPts val="1036"/>
              </a:spcAft>
              <a:buClr>
                <a:srgbClr val="000000"/>
              </a:buClr>
              <a:buSzPct val="45000"/>
            </a:pPr>
            <a:endParaRPr lang="en-GB" sz="2540" spc="-1" dirty="0">
              <a:solidFill>
                <a:srgbClr val="0000FF"/>
              </a:solidFill>
              <a:latin typeface="Source Sans Pro Semibold"/>
            </a:endParaRPr>
          </a:p>
          <a:p>
            <a:pPr lvl="1">
              <a:spcAft>
                <a:spcPts val="1036"/>
              </a:spcAft>
              <a:buClr>
                <a:srgbClr val="000000"/>
              </a:buClr>
              <a:buSzPct val="45000"/>
            </a:pPr>
            <a:endParaRPr lang="en-GB" sz="2359" b="1" spc="-1" dirty="0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726324" y="644976"/>
            <a:ext cx="10624848" cy="710442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5400" dirty="0">
                <a:latin typeface="Palatino Linotype" panose="02040502050505030304" pitchFamily="18" charset="0"/>
              </a:rPr>
              <a:t>Poster Session</a:t>
            </a:r>
          </a:p>
        </p:txBody>
      </p:sp>
    </p:spTree>
    <p:extLst>
      <p:ext uri="{BB962C8B-B14F-4D97-AF65-F5344CB8AC3E}">
        <p14:creationId xmlns:p14="http://schemas.microsoft.com/office/powerpoint/2010/main" val="151043505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691401" y="326586"/>
            <a:ext cx="8649927" cy="8164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r>
              <a:rPr lang="en-GB" sz="2903" b="1" spc="-1" dirty="0">
                <a:solidFill>
                  <a:srgbClr val="FFFFFF"/>
                </a:solidFill>
                <a:latin typeface="Source Sans Pro Black"/>
              </a:rPr>
              <a:t>CSC-30014/CSC-40052 Computing Poster Session</a:t>
            </a:r>
          </a:p>
        </p:txBody>
      </p:sp>
      <p:sp>
        <p:nvSpPr>
          <p:cNvPr id="90" name="TextShape 2"/>
          <p:cNvSpPr txBox="1"/>
          <p:nvPr/>
        </p:nvSpPr>
        <p:spPr>
          <a:xfrm>
            <a:off x="1850106" y="1455902"/>
            <a:ext cx="4562094" cy="309734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1">
              <a:spcAft>
                <a:spcPts val="1036"/>
              </a:spcAft>
              <a:buClr>
                <a:srgbClr val="000000"/>
              </a:buClr>
              <a:buSzPct val="45000"/>
            </a:pPr>
            <a:endParaRPr lang="en-GB" sz="2359" b="1" spc="-1" dirty="0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19" name="TextShape 2"/>
          <p:cNvSpPr txBox="1"/>
          <p:nvPr/>
        </p:nvSpPr>
        <p:spPr>
          <a:xfrm>
            <a:off x="2056787" y="4289865"/>
            <a:ext cx="8276104" cy="1448481"/>
          </a:xfrm>
          <a:prstGeom prst="rect">
            <a:avLst/>
          </a:prstGeom>
          <a:solidFill>
            <a:srgbClr val="FFCC99"/>
          </a:solidFill>
          <a:ln>
            <a:noFill/>
          </a:ln>
        </p:spPr>
        <p:txBody>
          <a:bodyPr lIns="0" tIns="0" rIns="0" bIns="0">
            <a:normAutofit/>
          </a:bodyPr>
          <a:lstStyle/>
          <a:p>
            <a:pPr algn="ctr">
              <a:spcAft>
                <a:spcPts val="1036"/>
              </a:spcAft>
              <a:buClr>
                <a:srgbClr val="000000"/>
              </a:buClr>
              <a:buSzPct val="45000"/>
            </a:pPr>
            <a:r>
              <a:rPr lang="en-GB" sz="2540" b="1" spc="-1" dirty="0">
                <a:solidFill>
                  <a:srgbClr val="0000FF"/>
                </a:solidFill>
                <a:latin typeface="Source Sans Pro Semibold"/>
              </a:rPr>
              <a:t>Wednesday 13/08/25 in CR114 &amp; Colin Reeves first-floor corridor from 2-4pm</a:t>
            </a:r>
          </a:p>
          <a:p>
            <a:pPr algn="ctr">
              <a:spcAft>
                <a:spcPts val="1036"/>
              </a:spcAft>
              <a:buClr>
                <a:srgbClr val="000000"/>
              </a:buClr>
              <a:buSzPct val="45000"/>
            </a:pPr>
            <a:r>
              <a:rPr lang="en-GB" sz="2540" b="1" spc="-1" dirty="0">
                <a:solidFill>
                  <a:srgbClr val="1C1C1C"/>
                </a:solidFill>
                <a:latin typeface="Source Sans Pro Semibold"/>
              </a:rPr>
              <a:t>No marking/assessment during poster session!</a:t>
            </a:r>
          </a:p>
        </p:txBody>
      </p:sp>
      <p:pic>
        <p:nvPicPr>
          <p:cNvPr id="20" name="Shape 2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893322" y="2400913"/>
            <a:ext cx="905969" cy="634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788" y="1603910"/>
            <a:ext cx="3925273" cy="22079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858" y="1603911"/>
            <a:ext cx="4109034" cy="2207966"/>
          </a:xfrm>
          <a:prstGeom prst="rect">
            <a:avLst/>
          </a:prstGeom>
        </p:spPr>
      </p:pic>
      <p:sp>
        <p:nvSpPr>
          <p:cNvPr id="8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726324" y="644976"/>
            <a:ext cx="10624848" cy="71044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5400" dirty="0">
                <a:latin typeface="Palatino Linotype" panose="02040502050505030304" pitchFamily="18" charset="0"/>
              </a:rPr>
              <a:t>Poster Session</a:t>
            </a:r>
          </a:p>
        </p:txBody>
      </p:sp>
    </p:spTree>
    <p:extLst>
      <p:ext uri="{BB962C8B-B14F-4D97-AF65-F5344CB8AC3E}">
        <p14:creationId xmlns:p14="http://schemas.microsoft.com/office/powerpoint/2010/main" val="1919224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Poster Session</a:t>
            </a:r>
          </a:p>
        </p:txBody>
      </p:sp>
      <p:sp>
        <p:nvSpPr>
          <p:cNvPr id="4" name="TextShape 2"/>
          <p:cNvSpPr txBox="1"/>
          <p:nvPr/>
        </p:nvSpPr>
        <p:spPr>
          <a:xfrm>
            <a:off x="359999" y="1604862"/>
            <a:ext cx="6261137" cy="341424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 the main take home message(s).</a:t>
            </a:r>
          </a:p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points you wish to draw your audience to.</a:t>
            </a:r>
          </a:p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there any additional information you can add during a </a:t>
            </a:r>
            <a:r>
              <a:rPr lang="en-GB" sz="2800" spc="-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conversation.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600" b="1" strike="noStrike" spc="-1" dirty="0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360000" y="5120640"/>
            <a:ext cx="6261136" cy="1596682"/>
          </a:xfrm>
          <a:prstGeom prst="rect">
            <a:avLst/>
          </a:prstGeom>
          <a:solidFill>
            <a:srgbClr val="FFCC99"/>
          </a:solidFill>
          <a:ln>
            <a:noFill/>
          </a:ln>
        </p:spPr>
        <p:txBody>
          <a:bodyPr lIns="0" tIns="0" rIns="0" bIns="0">
            <a:normAutofit fontScale="92500" lnSpcReduction="10000"/>
          </a:bodyPr>
          <a:lstStyle/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1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marking during poster session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nothing that takes place during the Computing poster session is being marked/assessed</a:t>
            </a:r>
          </a:p>
        </p:txBody>
      </p:sp>
      <p:pic>
        <p:nvPicPr>
          <p:cNvPr id="6" name="Shape 2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23841" y="2646562"/>
            <a:ext cx="998663" cy="699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1240" y="1566857"/>
            <a:ext cx="3462528" cy="2159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2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91240" y="4174285"/>
            <a:ext cx="3462528" cy="22040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80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Poster Marking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719667" y="1537446"/>
            <a:ext cx="10642016" cy="4316886"/>
          </a:xfrm>
        </p:spPr>
        <p:txBody>
          <a:bodyPr/>
          <a:lstStyle/>
          <a:p>
            <a:r>
              <a:rPr lang="en-GB" dirty="0"/>
              <a:t>Poster mark makes up </a:t>
            </a:r>
            <a:r>
              <a:rPr lang="en-GB" b="1" dirty="0">
                <a:solidFill>
                  <a:srgbClr val="FF0000"/>
                </a:solidFill>
              </a:rPr>
              <a:t>10%</a:t>
            </a:r>
            <a:r>
              <a:rPr lang="en-GB" dirty="0"/>
              <a:t> of the overall project mark.</a:t>
            </a:r>
          </a:p>
          <a:p>
            <a:r>
              <a:rPr lang="en-GB" dirty="0"/>
              <a:t>Your poster will be marked independently by two members of academic staff.</a:t>
            </a:r>
          </a:p>
          <a:p>
            <a:r>
              <a:rPr lang="en-GB" dirty="0"/>
              <a:t>Final poster mark usually being approximately midway between their assessments.</a:t>
            </a:r>
          </a:p>
          <a:p>
            <a:r>
              <a:rPr lang="en-GB" dirty="0"/>
              <a:t>Marked purely on your poster separately from the poster session. </a:t>
            </a:r>
          </a:p>
          <a:p>
            <a:endParaRPr lang="en-GB" dirty="0"/>
          </a:p>
          <a:p>
            <a:r>
              <a:rPr lang="en-GB" dirty="0"/>
              <a:t>Further information can be found in the Project Handbook.</a:t>
            </a:r>
          </a:p>
        </p:txBody>
      </p:sp>
    </p:spTree>
    <p:extLst>
      <p:ext uri="{BB962C8B-B14F-4D97-AF65-F5344CB8AC3E}">
        <p14:creationId xmlns:p14="http://schemas.microsoft.com/office/powerpoint/2010/main" val="9683598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8B3565-2373-6ACA-13F3-8E063949C6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Posters – Important 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723D8-F5F9-420A-4D21-4F755065BF8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719667" y="1559479"/>
            <a:ext cx="10642016" cy="49904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Submission of </a:t>
            </a:r>
            <a:r>
              <a:rPr lang="en-GB" b="1" dirty="0"/>
              <a:t>PDF</a:t>
            </a:r>
            <a:r>
              <a:rPr lang="en-GB" dirty="0"/>
              <a:t> files of your posters to the KLE </a:t>
            </a:r>
            <a:r>
              <a:rPr lang="en-GB" dirty="0" err="1"/>
              <a:t>dropbox</a:t>
            </a:r>
            <a:r>
              <a:rPr lang="en-GB" dirty="0"/>
              <a:t>: 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sz="2800" b="1" spc="-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1pm Wednesday </a:t>
            </a:r>
            <a:r>
              <a:rPr lang="en-GB" sz="2800" b="1" spc="-1" dirty="0">
                <a:solidFill>
                  <a:schemeClr val="accent5"/>
                </a:solidFill>
                <a:cs typeface="Arial" panose="020B0604020202020204" pitchFamily="34" charset="0"/>
              </a:rPr>
              <a:t>30</a:t>
            </a:r>
            <a:r>
              <a:rPr lang="en-GB" sz="2800" b="1" spc="-1" baseline="30000" dirty="0">
                <a:solidFill>
                  <a:schemeClr val="accent5"/>
                </a:solidFill>
                <a:cs typeface="Arial" panose="020B0604020202020204" pitchFamily="34" charset="0"/>
              </a:rPr>
              <a:t>th</a:t>
            </a:r>
            <a:r>
              <a:rPr lang="en-GB" sz="2800" b="1" spc="-1" dirty="0">
                <a:solidFill>
                  <a:schemeClr val="accent5"/>
                </a:solidFill>
                <a:cs typeface="Arial" panose="020B0604020202020204" pitchFamily="34" charset="0"/>
              </a:rPr>
              <a:t> July 2025</a:t>
            </a:r>
            <a:endParaRPr lang="en-GB" sz="2800" b="1" spc="-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GB" sz="2400" b="1" spc="-1" dirty="0">
                <a:solidFill>
                  <a:schemeClr val="tx1">
                    <a:lumMod val="50000"/>
                  </a:schemeClr>
                </a:solidFill>
                <a:cs typeface="Arial" panose="020B0604020202020204" pitchFamily="34" charset="0"/>
              </a:rPr>
              <a:t>For posters to be printed ready for the poster session</a:t>
            </a:r>
            <a:endParaRPr lang="en-GB" sz="2400" b="1" spc="-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Poster Session: </a:t>
            </a:r>
          </a:p>
          <a:p>
            <a:r>
              <a:rPr lang="en-GB" b="1" dirty="0">
                <a:solidFill>
                  <a:schemeClr val="accent5"/>
                </a:solidFill>
              </a:rPr>
              <a:t>2pm, Wednesday 13</a:t>
            </a:r>
            <a:r>
              <a:rPr lang="en-GB" b="1" baseline="30000" dirty="0">
                <a:solidFill>
                  <a:schemeClr val="accent5"/>
                </a:solidFill>
              </a:rPr>
              <a:t>th</a:t>
            </a:r>
            <a:r>
              <a:rPr lang="en-GB" b="1" dirty="0">
                <a:solidFill>
                  <a:schemeClr val="accent5"/>
                </a:solidFill>
              </a:rPr>
              <a:t> August 2025</a:t>
            </a:r>
          </a:p>
          <a:p>
            <a:endParaRPr lang="en-GB" dirty="0"/>
          </a:p>
          <a:p>
            <a:r>
              <a:rPr lang="en-GB" dirty="0"/>
              <a:t>Upstairs in the Colin Reeves (Computer Science) building, in CR114 and in the corridor outside.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8260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 Project Poster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first piece of summative assessment for CSC-40040 requires you to </a:t>
            </a:r>
            <a:r>
              <a:rPr lang="en-GB" dirty="0">
                <a:solidFill>
                  <a:schemeClr val="accent5"/>
                </a:solidFill>
              </a:rPr>
              <a:t>produce a poster describing your project</a:t>
            </a:r>
            <a:r>
              <a:rPr lang="en-GB" dirty="0"/>
              <a:t>. </a:t>
            </a:r>
          </a:p>
          <a:p>
            <a:r>
              <a:rPr lang="en-GB" dirty="0"/>
              <a:t>There will be a </a:t>
            </a:r>
            <a:r>
              <a:rPr lang="en-GB" dirty="0">
                <a:solidFill>
                  <a:schemeClr val="accent5"/>
                </a:solidFill>
              </a:rPr>
              <a:t>poster day</a:t>
            </a:r>
            <a:r>
              <a:rPr lang="en-GB" dirty="0"/>
              <a:t>, when the posters will be displayed in the department and </a:t>
            </a:r>
            <a:r>
              <a:rPr lang="en-GB" dirty="0">
                <a:solidFill>
                  <a:schemeClr val="accent5"/>
                </a:solidFill>
              </a:rPr>
              <a:t>you will be expected to discuss your poster with staff and other students</a:t>
            </a:r>
            <a:r>
              <a:rPr lang="en-GB" dirty="0"/>
              <a:t>. </a:t>
            </a:r>
          </a:p>
          <a:p>
            <a:r>
              <a:rPr lang="en-GB" dirty="0"/>
              <a:t>Poster session generally takes around </a:t>
            </a:r>
            <a:r>
              <a:rPr lang="en-GB" dirty="0">
                <a:solidFill>
                  <a:schemeClr val="accent5"/>
                </a:solidFill>
              </a:rPr>
              <a:t>two hours </a:t>
            </a:r>
            <a:r>
              <a:rPr lang="en-GB" dirty="0"/>
              <a:t>(and is a lot more fun than it sounds). </a:t>
            </a:r>
          </a:p>
          <a:p>
            <a:r>
              <a:rPr lang="en-GB" dirty="0"/>
              <a:t>Note that this </a:t>
            </a:r>
            <a:r>
              <a:rPr lang="en-GB" dirty="0">
                <a:solidFill>
                  <a:schemeClr val="accent5"/>
                </a:solidFill>
              </a:rPr>
              <a:t>does not </a:t>
            </a:r>
            <a:r>
              <a:rPr lang="en-GB" dirty="0"/>
              <a:t>involve standing up and giving an oral presentation! You will stand next to your poster and answer questions conversationally on a </a:t>
            </a:r>
            <a:r>
              <a:rPr lang="en-GB" dirty="0">
                <a:solidFill>
                  <a:schemeClr val="accent5"/>
                </a:solidFill>
              </a:rPr>
              <a:t>one-to-one basis</a:t>
            </a:r>
            <a:r>
              <a:rPr lang="en-GB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22236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Outstanding submissions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719667" y="1559479"/>
            <a:ext cx="10642016" cy="50401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3000" b="1" dirty="0">
                <a:solidFill>
                  <a:schemeClr val="accent5"/>
                </a:solidFill>
              </a:rPr>
              <a:t>Project Plans and GDPR/Ethics checklists</a:t>
            </a:r>
          </a:p>
          <a:p>
            <a:r>
              <a:rPr lang="en-GB" dirty="0"/>
              <a:t>If you have not submitted your Project Plan and GDPR/Ethics checklists yet</a:t>
            </a:r>
          </a:p>
          <a:p>
            <a:pPr lvl="1"/>
            <a:r>
              <a:rPr lang="en-GB" b="1" dirty="0">
                <a:solidFill>
                  <a:schemeClr val="accent5"/>
                </a:solidFill>
              </a:rPr>
              <a:t>Do so as soon as possible. </a:t>
            </a:r>
          </a:p>
          <a:p>
            <a:pPr lvl="1"/>
            <a:r>
              <a:rPr lang="en-GB" b="1" dirty="0">
                <a:solidFill>
                  <a:schemeClr val="accent5"/>
                </a:solidFill>
              </a:rPr>
              <a:t>MUST </a:t>
            </a:r>
            <a:r>
              <a:rPr lang="en-GB" dirty="0">
                <a:solidFill>
                  <a:schemeClr val="tx1"/>
                </a:solidFill>
              </a:rPr>
              <a:t>be included in the appendices of your final report.</a:t>
            </a:r>
            <a:endParaRPr lang="en-GB" dirty="0">
              <a:solidFill>
                <a:schemeClr val="accent5"/>
              </a:solidFill>
            </a:endParaRPr>
          </a:p>
          <a:p>
            <a:pPr lvl="1"/>
            <a:endParaRPr lang="en-GB" sz="9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GB" b="1" dirty="0">
                <a:solidFill>
                  <a:schemeClr val="accent5"/>
                </a:solidFill>
              </a:rPr>
              <a:t>Ethical Review Application Form (ERA)</a:t>
            </a:r>
          </a:p>
          <a:p>
            <a:pPr marL="17636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+mn-lt"/>
              </a:rPr>
              <a:t>If you have ticked ‘Yes’ to the question regarding the use of human data on the GDPR/Ethics checklist then you need to submit an Ethical Review Application form.</a:t>
            </a:r>
          </a:p>
          <a:p>
            <a:pPr marL="17636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latin typeface="+mn-lt"/>
              </a:rPr>
              <a:t>There are lecture slides on the Assessment </a:t>
            </a:r>
            <a:r>
              <a:rPr lang="en-GB" sz="2800" spc="-1" dirty="0" err="1">
                <a:solidFill>
                  <a:srgbClr val="1C1C1C"/>
                </a:solidFill>
                <a:latin typeface="+mn-lt"/>
              </a:rPr>
              <a:t>dropbox</a:t>
            </a:r>
            <a:r>
              <a:rPr lang="en-GB" sz="2800" spc="-1" dirty="0">
                <a:solidFill>
                  <a:srgbClr val="1C1C1C"/>
                </a:solidFill>
                <a:latin typeface="+mn-lt"/>
              </a:rPr>
              <a:t> for the Ethical Review Application form that explain more about the form. </a:t>
            </a:r>
          </a:p>
          <a:p>
            <a:pPr marL="17636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600" spc="-1" dirty="0">
              <a:solidFill>
                <a:srgbClr val="1C1C1C"/>
              </a:solidFill>
              <a:latin typeface="+mn-lt"/>
            </a:endParaRPr>
          </a:p>
          <a:p>
            <a:endParaRPr lang="en-GB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340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 Project Poster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whole poster session is </a:t>
            </a:r>
            <a:r>
              <a:rPr lang="en-GB" dirty="0">
                <a:solidFill>
                  <a:schemeClr val="accent5"/>
                </a:solidFill>
              </a:rPr>
              <a:t>fairly informal</a:t>
            </a:r>
            <a:r>
              <a:rPr lang="en-GB" dirty="0"/>
              <a:t>.</a:t>
            </a:r>
          </a:p>
          <a:p>
            <a:pPr lvl="1"/>
            <a:r>
              <a:rPr lang="en-GB" sz="2800" dirty="0"/>
              <a:t>a good motivational boost to your project. </a:t>
            </a:r>
          </a:p>
          <a:p>
            <a:pPr lvl="1"/>
            <a:r>
              <a:rPr lang="en-GB" sz="2800" dirty="0"/>
              <a:t>the feedback you will receive from attendees and participants should set you on your way to producing your final project report.</a:t>
            </a:r>
          </a:p>
          <a:p>
            <a:pPr marL="457051" lvl="1" indent="0">
              <a:buNone/>
            </a:pPr>
            <a:endParaRPr lang="en-GB" sz="2800" dirty="0"/>
          </a:p>
          <a:p>
            <a:r>
              <a:rPr lang="en-GB" dirty="0"/>
              <a:t>We normally </a:t>
            </a:r>
            <a:r>
              <a:rPr lang="en-GB" dirty="0">
                <a:solidFill>
                  <a:schemeClr val="accent5"/>
                </a:solidFill>
              </a:rPr>
              <a:t>display examples of good posters </a:t>
            </a:r>
            <a:r>
              <a:rPr lang="en-GB" dirty="0"/>
              <a:t>around the department throughout the year, so you are encouraged to study these as a source of possible inspiration.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8917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 Project Poster -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719667" y="1559479"/>
            <a:ext cx="10642016" cy="4808269"/>
          </a:xfrm>
        </p:spPr>
        <p:txBody>
          <a:bodyPr>
            <a:normAutofit/>
          </a:bodyPr>
          <a:lstStyle/>
          <a:p>
            <a:pPr marL="17636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cs typeface="Arial" panose="020B0604020202020204" pitchFamily="34" charset="0"/>
              </a:rPr>
              <a:t>Poster will be marked out of 100%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cs typeface="Arial" panose="020B0604020202020204" pitchFamily="34" charset="0"/>
              </a:rPr>
              <a:t>But will be weighted to contribute </a:t>
            </a:r>
            <a:r>
              <a:rPr lang="en-GB" sz="2800" b="1" spc="-1" dirty="0">
                <a:solidFill>
                  <a:schemeClr val="accent5"/>
                </a:solidFill>
                <a:cs typeface="Arial" panose="020B0604020202020204" pitchFamily="34" charset="0"/>
              </a:rPr>
              <a:t>10%</a:t>
            </a:r>
            <a:r>
              <a:rPr lang="en-GB" sz="2800" spc="-1" dirty="0">
                <a:solidFill>
                  <a:srgbClr val="1C1C1C"/>
                </a:solidFill>
                <a:cs typeface="Arial" panose="020B0604020202020204" pitchFamily="34" charset="0"/>
              </a:rPr>
              <a:t> to the overall assessment of the CSC-40040 Project.</a:t>
            </a:r>
          </a:p>
          <a:p>
            <a:pPr marL="17636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800" spc="-1" dirty="0">
              <a:solidFill>
                <a:srgbClr val="1C1C1C"/>
              </a:solidFill>
              <a:cs typeface="Arial" panose="020B0604020202020204" pitchFamily="34" charset="0"/>
            </a:endParaRPr>
          </a:p>
          <a:p>
            <a:pPr marL="17636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cs typeface="Arial" panose="020B0604020202020204" pitchFamily="34" charset="0"/>
              </a:rPr>
              <a:t>Detailed highly prescriptive marking schemes (as with Projects in general) are not desirable/possible for the posters.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spc="-1" dirty="0">
                <a:solidFill>
                  <a:srgbClr val="1C1C1C"/>
                </a:solidFill>
                <a:cs typeface="Arial" panose="020B0604020202020204" pitchFamily="34" charset="0"/>
              </a:rPr>
              <a:t>However, all good posters should address themselves to three key aspects of a Computing project 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030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 Project Poster -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709156" y="1834902"/>
            <a:ext cx="10642016" cy="4316886"/>
          </a:xfrm>
        </p:spPr>
        <p:txBody>
          <a:bodyPr>
            <a:normAutofit fontScale="92500" lnSpcReduction="20000"/>
          </a:bodyPr>
          <a:lstStyle/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1" spc="-1" dirty="0">
                <a:solidFill>
                  <a:schemeClr val="accent5"/>
                </a:solidFill>
                <a:cs typeface="Arial" panose="020B0604020202020204" pitchFamily="34" charset="0"/>
              </a:rPr>
              <a:t>Background/Context </a:t>
            </a:r>
            <a:r>
              <a:rPr lang="en-GB" sz="2800" spc="-1" dirty="0">
                <a:solidFill>
                  <a:srgbClr val="1C1C1C"/>
                </a:solidFill>
                <a:cs typeface="Arial" panose="020B0604020202020204" pitchFamily="34" charset="0"/>
              </a:rPr>
              <a:t>to the project.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spc="-1" dirty="0">
                <a:solidFill>
                  <a:srgbClr val="1C1C1C"/>
                </a:solidFill>
                <a:cs typeface="Arial" panose="020B0604020202020204" pitchFamily="34" charset="0"/>
              </a:rPr>
              <a:t>Including clearly stating your </a:t>
            </a:r>
            <a:r>
              <a:rPr lang="en-GB" sz="2400" b="1" spc="-1" dirty="0">
                <a:solidFill>
                  <a:schemeClr val="accent5"/>
                </a:solidFill>
                <a:cs typeface="Arial" panose="020B0604020202020204" pitchFamily="34" charset="0"/>
              </a:rPr>
              <a:t>aims and objectives</a:t>
            </a:r>
            <a:r>
              <a:rPr lang="en-GB" sz="2400" spc="-1" dirty="0">
                <a:solidFill>
                  <a:srgbClr val="1C1C1C"/>
                </a:solidFill>
                <a:cs typeface="Arial" panose="020B0604020202020204" pitchFamily="34" charset="0"/>
              </a:rPr>
              <a:t>.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800" spc="-1" dirty="0">
              <a:solidFill>
                <a:srgbClr val="1C1C1C"/>
              </a:solidFill>
              <a:cs typeface="Arial" panose="020B0604020202020204" pitchFamily="34" charset="0"/>
            </a:endParaRPr>
          </a:p>
          <a:p>
            <a:pPr marL="17636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dirty="0"/>
              <a:t>Evidence of </a:t>
            </a:r>
            <a:r>
              <a:rPr lang="en-US" sz="2800" b="1" dirty="0">
                <a:solidFill>
                  <a:schemeClr val="accent5"/>
                </a:solidFill>
              </a:rPr>
              <a:t>what has been achieved so far </a:t>
            </a:r>
            <a:r>
              <a:rPr lang="en-US" sz="2800" dirty="0"/>
              <a:t>and </a:t>
            </a:r>
            <a:r>
              <a:rPr lang="en-US" sz="2800" b="1" dirty="0">
                <a:solidFill>
                  <a:schemeClr val="accent5"/>
                </a:solidFill>
              </a:rPr>
              <a:t>current work in progress.</a:t>
            </a:r>
            <a:endParaRPr lang="en-GB" sz="2800" b="1" spc="-1" dirty="0">
              <a:solidFill>
                <a:srgbClr val="1C1C1C"/>
              </a:solidFill>
              <a:cs typeface="Arial" panose="020B0604020202020204" pitchFamily="34" charset="0"/>
            </a:endParaRP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spc="-1" dirty="0">
                <a:solidFill>
                  <a:srgbClr val="1C1C1C"/>
                </a:solidFill>
                <a:cs typeface="Arial" panose="020B0604020202020204" pitchFamily="34" charset="0"/>
              </a:rPr>
              <a:t>What still needs to be done.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800" spc="-1" dirty="0">
              <a:solidFill>
                <a:srgbClr val="1C1C1C"/>
              </a:solidFill>
              <a:cs typeface="Arial" panose="020B0604020202020204" pitchFamily="34" charset="0"/>
            </a:endParaRPr>
          </a:p>
          <a:p>
            <a:pPr marL="176362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dirty="0"/>
              <a:t>Evidence of effective and on-going </a:t>
            </a:r>
            <a:r>
              <a:rPr lang="en-US" sz="2800" b="1" dirty="0">
                <a:solidFill>
                  <a:schemeClr val="accent5"/>
                </a:solidFill>
              </a:rPr>
              <a:t>project management</a:t>
            </a:r>
            <a:r>
              <a:rPr lang="en-US" sz="2800" dirty="0"/>
              <a:t>. 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chemeClr val="accent5"/>
                </a:solidFill>
                <a:cs typeface="Arial" panose="020B0604020202020204" pitchFamily="34" charset="0"/>
              </a:rPr>
              <a:t>Gantt Chart </a:t>
            </a:r>
            <a:r>
              <a:rPr lang="en-US" sz="2400" spc="-1" dirty="0">
                <a:solidFill>
                  <a:srgbClr val="1C1C1C"/>
                </a:solidFill>
                <a:cs typeface="Arial" panose="020B0604020202020204" pitchFamily="34" charset="0"/>
              </a:rPr>
              <a:t>to show the time plan. </a:t>
            </a:r>
          </a:p>
          <a:p>
            <a:pPr marL="633413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solidFill>
                  <a:srgbClr val="1C1C1C"/>
                </a:solidFill>
                <a:cs typeface="Arial" panose="020B0604020202020204" pitchFamily="34" charset="0"/>
              </a:rPr>
              <a:t>How you aim to use the remaining time to complete your project. </a:t>
            </a:r>
            <a:endParaRPr lang="en-GB" sz="2400" spc="-1" dirty="0">
              <a:solidFill>
                <a:srgbClr val="1C1C1C"/>
              </a:solidFill>
              <a:cs typeface="Arial" panose="020B0604020202020204" pitchFamily="34" charset="0"/>
            </a:endParaRPr>
          </a:p>
          <a:p>
            <a:pPr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800" spc="-1" dirty="0">
              <a:solidFill>
                <a:srgbClr val="1C1C1C"/>
              </a:solidFill>
              <a:cs typeface="Arial" panose="020B0604020202020204" pitchFamily="34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04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 Project Poster -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719667" y="1559480"/>
            <a:ext cx="10642016" cy="4841320"/>
          </a:xfrm>
        </p:spPr>
        <p:txBody>
          <a:bodyPr>
            <a:normAutofit lnSpcReduction="10000"/>
          </a:bodyPr>
          <a:lstStyle/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dirty="0"/>
              <a:t>The content of your poster is similar to that of the project plan, but it will have far fewer words. 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dirty="0"/>
              <a:t>And be updated with the work since your Project Plan. </a:t>
            </a:r>
          </a:p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dirty="0"/>
          </a:p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dirty="0"/>
              <a:t>You are not expected to have finished your project work by the time of the poster, it is intended to be a visual summary of the current state of your project. 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dirty="0"/>
              <a:t>However, you should have some evidence of progressing since your project plan. 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dirty="0"/>
              <a:t>Screenshots, code snippets, data examples, initial findings, tables, etc. </a:t>
            </a:r>
          </a:p>
        </p:txBody>
      </p:sp>
    </p:spTree>
    <p:extLst>
      <p:ext uri="{BB962C8B-B14F-4D97-AF65-F5344CB8AC3E}">
        <p14:creationId xmlns:p14="http://schemas.microsoft.com/office/powerpoint/2010/main" val="279812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CA1D0-95C3-869C-9EDE-A8716181F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1F4D01-CBFC-6258-15DD-D097FF4AE4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 Project Poster -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8CAC6-3E57-5163-04DC-EF8AAFC97DC0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719667" y="1559480"/>
            <a:ext cx="10642016" cy="4841320"/>
          </a:xfrm>
        </p:spPr>
        <p:txBody>
          <a:bodyPr>
            <a:normAutofit/>
          </a:bodyPr>
          <a:lstStyle/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dirty="0"/>
              <a:t>Intended as a </a:t>
            </a:r>
            <a:r>
              <a:rPr lang="en-GB" dirty="0">
                <a:solidFill>
                  <a:schemeClr val="accent5"/>
                </a:solidFill>
              </a:rPr>
              <a:t>visual summary of the state of your project</a:t>
            </a:r>
            <a:r>
              <a:rPr lang="en-GB" dirty="0"/>
              <a:t>: 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b="1" dirty="0"/>
              <a:t>what the project is about, 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800" b="1" dirty="0"/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b="1" dirty="0"/>
              <a:t>why it is important, 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800" b="1" dirty="0"/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b="1" dirty="0"/>
              <a:t>how you have gone about doing it (methodology etc),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800" b="1" dirty="0"/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b="1" dirty="0"/>
              <a:t>what you have done so far, and 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800" b="1" dirty="0"/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b="1" dirty="0"/>
              <a:t>what you have yet to do. </a:t>
            </a:r>
          </a:p>
        </p:txBody>
      </p:sp>
    </p:spTree>
    <p:extLst>
      <p:ext uri="{BB962C8B-B14F-4D97-AF65-F5344CB8AC3E}">
        <p14:creationId xmlns:p14="http://schemas.microsoft.com/office/powerpoint/2010/main" val="2722823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Poster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719667" y="1559480"/>
            <a:ext cx="10642016" cy="509470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Possible sections to include on a poster:</a:t>
            </a:r>
          </a:p>
          <a:p>
            <a:pPr marL="0" indent="0">
              <a:buNone/>
            </a:pPr>
            <a:endParaRPr lang="en-GB" sz="900" dirty="0"/>
          </a:p>
          <a:p>
            <a:r>
              <a:rPr lang="en-GB" b="1" dirty="0">
                <a:solidFill>
                  <a:schemeClr val="accent5"/>
                </a:solidFill>
              </a:rPr>
              <a:t>title of project; student name; supervisor name.</a:t>
            </a:r>
          </a:p>
          <a:p>
            <a:r>
              <a:rPr lang="en-GB" b="1" dirty="0">
                <a:solidFill>
                  <a:schemeClr val="accent5"/>
                </a:solidFill>
              </a:rPr>
              <a:t>project description; aims and objectives</a:t>
            </a:r>
            <a:r>
              <a:rPr lang="en-GB" dirty="0"/>
              <a:t>.</a:t>
            </a:r>
          </a:p>
          <a:p>
            <a:r>
              <a:rPr lang="en-GB" dirty="0"/>
              <a:t>list of requirements and/or brief list of relevant background literature.</a:t>
            </a:r>
          </a:p>
          <a:p>
            <a:r>
              <a:rPr lang="en-GB" dirty="0"/>
              <a:t>discussion of experiments/</a:t>
            </a:r>
            <a:r>
              <a:rPr lang="en-GB" b="1" dirty="0">
                <a:solidFill>
                  <a:schemeClr val="accent5"/>
                </a:solidFill>
              </a:rPr>
              <a:t>methodology</a:t>
            </a:r>
            <a:r>
              <a:rPr lang="en-GB" dirty="0"/>
              <a:t>.</a:t>
            </a:r>
          </a:p>
          <a:p>
            <a:r>
              <a:rPr lang="en-GB" dirty="0"/>
              <a:t>sample of experimental data, questionnaires, card sorts, etc.</a:t>
            </a:r>
          </a:p>
          <a:p>
            <a:r>
              <a:rPr lang="en-GB" dirty="0"/>
              <a:t>sample of annotated code or tabulated raw data or other results.</a:t>
            </a:r>
          </a:p>
          <a:p>
            <a:r>
              <a:rPr lang="en-GB" dirty="0"/>
              <a:t>Screenshots of what you have designed/produced.</a:t>
            </a:r>
          </a:p>
          <a:p>
            <a:r>
              <a:rPr lang="en-GB" b="1" dirty="0">
                <a:solidFill>
                  <a:schemeClr val="accent5"/>
                </a:solidFill>
              </a:rPr>
              <a:t>what has been achieved </a:t>
            </a:r>
            <a:r>
              <a:rPr lang="en-GB" dirty="0">
                <a:solidFill>
                  <a:schemeClr val="tx1"/>
                </a:solidFill>
              </a:rPr>
              <a:t>and</a:t>
            </a:r>
            <a:r>
              <a:rPr lang="en-GB" dirty="0">
                <a:solidFill>
                  <a:schemeClr val="accent5"/>
                </a:solidFill>
              </a:rPr>
              <a:t> </a:t>
            </a:r>
            <a:r>
              <a:rPr lang="en-GB" b="1" dirty="0">
                <a:solidFill>
                  <a:schemeClr val="accent5"/>
                </a:solidFill>
              </a:rPr>
              <a:t>what is yet to be done</a:t>
            </a:r>
            <a:r>
              <a:rPr lang="en-GB" dirty="0"/>
              <a:t>.</a:t>
            </a:r>
          </a:p>
          <a:p>
            <a:r>
              <a:rPr lang="en-GB" dirty="0"/>
              <a:t>project plan in the form of a </a:t>
            </a:r>
            <a:r>
              <a:rPr lang="en-GB" b="1" dirty="0">
                <a:solidFill>
                  <a:schemeClr val="accent5"/>
                </a:solidFill>
              </a:rPr>
              <a:t>Gantt chart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8111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 Project Poster -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>
            <a:normAutofit/>
          </a:bodyPr>
          <a:lstStyle/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dirty="0"/>
              <a:t>There should be some substance to your poster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dirty="0"/>
              <a:t>not just all pictures. </a:t>
            </a:r>
          </a:p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dirty="0"/>
              <a:t>However, the balance between saying too much and not saying enough is difficult.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dirty="0"/>
              <a:t>You want it to be descriptive while still readable and eye catching.</a:t>
            </a:r>
          </a:p>
          <a:p>
            <a:pPr marL="633264" lvl="1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dirty="0"/>
              <a:t>Pictures/screenshots etc. are good to include alongside text. </a:t>
            </a:r>
          </a:p>
          <a:p>
            <a:pPr marL="176213" indent="-176213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dirty="0"/>
              <a:t>Your supervisor will be able to advise on this. </a:t>
            </a:r>
            <a:endParaRPr lang="en-GB" sz="2800" spc="-1" dirty="0">
              <a:solidFill>
                <a:srgbClr val="1C1C1C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229485"/>
      </p:ext>
    </p:extLst>
  </p:cSld>
  <p:clrMapOvr>
    <a:masterClrMapping/>
  </p:clrMapOvr>
</p:sld>
</file>

<file path=ppt/theme/theme1.xml><?xml version="1.0" encoding="utf-8"?>
<a:theme xmlns:a="http://schemas.openxmlformats.org/drawingml/2006/main" name="keeletheme-widescreen">
  <a:themeElements>
    <a:clrScheme name="Keele Colours">
      <a:dk1>
        <a:srgbClr val="282541"/>
      </a:dk1>
      <a:lt1>
        <a:srgbClr val="FEFFFE"/>
      </a:lt1>
      <a:dk2>
        <a:srgbClr val="282541"/>
      </a:dk2>
      <a:lt2>
        <a:srgbClr val="FEFFFE"/>
      </a:lt2>
      <a:accent1>
        <a:srgbClr val="342A4E"/>
      </a:accent1>
      <a:accent2>
        <a:srgbClr val="5D566D"/>
      </a:accent2>
      <a:accent3>
        <a:srgbClr val="938E9E"/>
      </a:accent3>
      <a:accent4>
        <a:srgbClr val="EDCE28"/>
      </a:accent4>
      <a:accent5>
        <a:srgbClr val="DC3719"/>
      </a:accent5>
      <a:accent6>
        <a:srgbClr val="47AE65"/>
      </a:accent6>
      <a:hlink>
        <a:srgbClr val="665D78"/>
      </a:hlink>
      <a:folHlink>
        <a:srgbClr val="655E77"/>
      </a:folHlink>
    </a:clrScheme>
    <a:fontScheme name="Keele Fonts">
      <a:majorFont>
        <a:latin typeface="Palatino Linotype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eeletheme-widescreen" id="{ED877600-EBE8-0F47-B29E-7D88887687C3}" vid="{9AA46253-BB01-0A46-B354-D8C3ABC1EE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36C7A10F381D4E88E7594C8FB4B50D" ma:contentTypeVersion="16" ma:contentTypeDescription="Create a new document." ma:contentTypeScope="" ma:versionID="f1a926e620223bce0ac94bd8dd060be9">
  <xsd:schema xmlns:xsd="http://www.w3.org/2001/XMLSchema" xmlns:xs="http://www.w3.org/2001/XMLSchema" xmlns:p="http://schemas.microsoft.com/office/2006/metadata/properties" xmlns:ns3="fdb7a36e-d7ca-478c-b07a-6062c9990694" xmlns:ns4="ec52d063-1148-424b-818f-f40bb6a87685" targetNamespace="http://schemas.microsoft.com/office/2006/metadata/properties" ma:root="true" ma:fieldsID="57af1f09b4573a350eb4faf16deb11e2" ns3:_="" ns4:_="">
    <xsd:import namespace="fdb7a36e-d7ca-478c-b07a-6062c9990694"/>
    <xsd:import namespace="ec52d063-1148-424b-818f-f40bb6a8768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b7a36e-d7ca-478c-b07a-6062c99906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52d063-1148-424b-818f-f40bb6a8768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db7a36e-d7ca-478c-b07a-6062c9990694" xsi:nil="true"/>
  </documentManagement>
</p:properties>
</file>

<file path=customXml/itemProps1.xml><?xml version="1.0" encoding="utf-8"?>
<ds:datastoreItem xmlns:ds="http://schemas.openxmlformats.org/officeDocument/2006/customXml" ds:itemID="{807176FB-D371-411B-8506-8705C80F82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b7a36e-d7ca-478c-b07a-6062c9990694"/>
    <ds:schemaRef ds:uri="ec52d063-1148-424b-818f-f40bb6a876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33E1552-AEEE-4426-9404-5FE2A76392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99620C-248A-4183-AFE8-26032BC55E89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db7a36e-d7ca-478c-b07a-6062c9990694"/>
    <ds:schemaRef ds:uri="http://schemas.microsoft.com/office/2006/documentManagement/types"/>
    <ds:schemaRef ds:uri="ec52d063-1148-424b-818f-f40bb6a87685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2179</TotalTime>
  <Words>1333</Words>
  <Application>Microsoft Office PowerPoint</Application>
  <PresentationFormat>Widescreen</PresentationFormat>
  <Paragraphs>171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Palatino Linotype</vt:lpstr>
      <vt:lpstr>Raleway</vt:lpstr>
      <vt:lpstr>Source Sans Pro Black</vt:lpstr>
      <vt:lpstr>Source Sans Pro Semibold</vt:lpstr>
      <vt:lpstr>Wingdings</vt:lpstr>
      <vt:lpstr>keeletheme-widescreen</vt:lpstr>
      <vt:lpstr>CSC-40040 Talk 3 – MSc Project Posters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Cheryl Belford</dc:creator>
  <cp:lastModifiedBy>Mark Turner</cp:lastModifiedBy>
  <cp:revision>69</cp:revision>
  <dcterms:created xsi:type="dcterms:W3CDTF">2021-03-17T15:09:57Z</dcterms:created>
  <dcterms:modified xsi:type="dcterms:W3CDTF">2025-07-14T12:54:05Z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0x010100DD36C7A10F381D4E88E7594C8FB4B50D</vt:lpwstr>
  </property>
  <property fmtid="{D5CDD505-2E9C-101B-9397-08002B2CF9AE}" pid="3" name="Order">
    <vt:r8>40000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

<file path=docProps/thumbnail.jpeg>
</file>